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6" d="100"/>
          <a:sy n="7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B7380-D25F-4022-9944-9F3B9995D78F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FDC68FD-833B-4A55-8440-E94A4FB5936D}">
      <dgm:prSet phldrT="[Текст]"/>
      <dgm:spPr/>
      <dgm:t>
        <a:bodyPr/>
        <a:lstStyle/>
        <a:p>
          <a:r>
            <a:rPr lang="uk-UA" dirty="0" smtClean="0"/>
            <a:t>1.</a:t>
          </a:r>
          <a:endParaRPr lang="ru-RU" dirty="0"/>
        </a:p>
      </dgm:t>
    </dgm:pt>
    <dgm:pt modelId="{D91F66C8-53AB-4C91-BD80-DB1C114536FD}" type="parTrans" cxnId="{D2202686-5401-4A6B-9951-C2B6317724DE}">
      <dgm:prSet/>
      <dgm:spPr/>
      <dgm:t>
        <a:bodyPr/>
        <a:lstStyle/>
        <a:p>
          <a:endParaRPr lang="ru-RU"/>
        </a:p>
      </dgm:t>
    </dgm:pt>
    <dgm:pt modelId="{77F330BE-6138-46DB-8798-57427900D21F}" type="sibTrans" cxnId="{D2202686-5401-4A6B-9951-C2B6317724DE}">
      <dgm:prSet/>
      <dgm:spPr/>
      <dgm:t>
        <a:bodyPr/>
        <a:lstStyle/>
        <a:p>
          <a:endParaRPr lang="ru-RU"/>
        </a:p>
      </dgm:t>
    </dgm:pt>
    <dgm:pt modelId="{D424B3A0-5AA0-424B-8E29-4978A325E2AF}">
      <dgm:prSet phldrT="[Текст]"/>
      <dgm:spPr/>
      <dgm:t>
        <a:bodyPr/>
        <a:lstStyle/>
        <a:p>
          <a:r>
            <a:rPr lang="uk-UA" dirty="0" smtClean="0"/>
            <a:t>Створення комфортних умов проживання за яких відбувається різносторонній розвиток особистості </a:t>
          </a:r>
          <a:endParaRPr lang="ru-RU" dirty="0"/>
        </a:p>
      </dgm:t>
    </dgm:pt>
    <dgm:pt modelId="{0D1A0995-A44E-490F-AF13-9819360C9216}" type="parTrans" cxnId="{A92C487E-3421-42DE-96A2-6F192723053F}">
      <dgm:prSet/>
      <dgm:spPr/>
      <dgm:t>
        <a:bodyPr/>
        <a:lstStyle/>
        <a:p>
          <a:endParaRPr lang="ru-RU"/>
        </a:p>
      </dgm:t>
    </dgm:pt>
    <dgm:pt modelId="{5D2F2734-6FEC-4845-ADA0-3BDE6C9D5A97}" type="sibTrans" cxnId="{A92C487E-3421-42DE-96A2-6F192723053F}">
      <dgm:prSet/>
      <dgm:spPr/>
      <dgm:t>
        <a:bodyPr/>
        <a:lstStyle/>
        <a:p>
          <a:endParaRPr lang="ru-RU"/>
        </a:p>
      </dgm:t>
    </dgm:pt>
    <dgm:pt modelId="{0690B6B5-4C52-4DC9-BADA-25ECD186526C}">
      <dgm:prSet phldrT="[Текст]"/>
      <dgm:spPr/>
      <dgm:t>
        <a:bodyPr/>
        <a:lstStyle/>
        <a:p>
          <a:r>
            <a:rPr lang="uk-UA" dirty="0" smtClean="0"/>
            <a:t>2.</a:t>
          </a:r>
          <a:endParaRPr lang="ru-RU" dirty="0"/>
        </a:p>
      </dgm:t>
    </dgm:pt>
    <dgm:pt modelId="{08F32ED2-7B5E-4898-8A06-6782ECCDD173}" type="parTrans" cxnId="{7922AE6D-211C-4452-B2C1-7AC47DB8C248}">
      <dgm:prSet/>
      <dgm:spPr/>
      <dgm:t>
        <a:bodyPr/>
        <a:lstStyle/>
        <a:p>
          <a:endParaRPr lang="ru-RU"/>
        </a:p>
      </dgm:t>
    </dgm:pt>
    <dgm:pt modelId="{FABAC54E-E39E-416D-8081-6080010A2EA0}" type="sibTrans" cxnId="{7922AE6D-211C-4452-B2C1-7AC47DB8C248}">
      <dgm:prSet/>
      <dgm:spPr/>
      <dgm:t>
        <a:bodyPr/>
        <a:lstStyle/>
        <a:p>
          <a:endParaRPr lang="ru-RU"/>
        </a:p>
      </dgm:t>
    </dgm:pt>
    <dgm:pt modelId="{9230C242-19C1-45F7-A8C7-8E78B7DCF147}">
      <dgm:prSet phldrT="[Текст]"/>
      <dgm:spPr/>
      <dgm:t>
        <a:bodyPr/>
        <a:lstStyle/>
        <a:p>
          <a:r>
            <a:rPr lang="uk-UA" dirty="0" smtClean="0"/>
            <a:t>Формування та розвиток життєвих компетентностей дітей </a:t>
          </a:r>
          <a:endParaRPr lang="ru-RU" dirty="0"/>
        </a:p>
      </dgm:t>
    </dgm:pt>
    <dgm:pt modelId="{5EC5A97F-37C7-4D60-9D77-1475FD8565F8}" type="parTrans" cxnId="{504B6996-61D3-4B18-B89B-5B0839C5703F}">
      <dgm:prSet/>
      <dgm:spPr/>
      <dgm:t>
        <a:bodyPr/>
        <a:lstStyle/>
        <a:p>
          <a:endParaRPr lang="ru-RU"/>
        </a:p>
      </dgm:t>
    </dgm:pt>
    <dgm:pt modelId="{D61D6D8A-4340-4FA4-932F-109B8A7C56EA}" type="sibTrans" cxnId="{504B6996-61D3-4B18-B89B-5B0839C5703F}">
      <dgm:prSet/>
      <dgm:spPr/>
      <dgm:t>
        <a:bodyPr/>
        <a:lstStyle/>
        <a:p>
          <a:endParaRPr lang="ru-RU"/>
        </a:p>
      </dgm:t>
    </dgm:pt>
    <dgm:pt modelId="{433ACE48-CE88-4306-A82F-7A998D7C480A}">
      <dgm:prSet phldrT="[Текст]"/>
      <dgm:spPr/>
      <dgm:t>
        <a:bodyPr/>
        <a:lstStyle/>
        <a:p>
          <a:r>
            <a:rPr lang="uk-UA" dirty="0" smtClean="0"/>
            <a:t>3.</a:t>
          </a:r>
          <a:endParaRPr lang="ru-RU" dirty="0"/>
        </a:p>
      </dgm:t>
    </dgm:pt>
    <dgm:pt modelId="{1F76B4E0-C59D-4ECA-BCFD-C33CA0E197A9}" type="parTrans" cxnId="{E595448F-13E6-4064-9DAD-72D51EC2C597}">
      <dgm:prSet/>
      <dgm:spPr/>
      <dgm:t>
        <a:bodyPr/>
        <a:lstStyle/>
        <a:p>
          <a:endParaRPr lang="ru-RU"/>
        </a:p>
      </dgm:t>
    </dgm:pt>
    <dgm:pt modelId="{6D6AEEA7-3D9E-4815-BE6F-EEE8261FE2E9}" type="sibTrans" cxnId="{E595448F-13E6-4064-9DAD-72D51EC2C597}">
      <dgm:prSet/>
      <dgm:spPr/>
      <dgm:t>
        <a:bodyPr/>
        <a:lstStyle/>
        <a:p>
          <a:endParaRPr lang="ru-RU"/>
        </a:p>
      </dgm:t>
    </dgm:pt>
    <dgm:pt modelId="{B7F7C09F-60E9-470C-875A-0A0C5CC5906F}">
      <dgm:prSet phldrT="[Текст]"/>
      <dgm:spPr/>
      <dgm:t>
        <a:bodyPr/>
        <a:lstStyle/>
        <a:p>
          <a:r>
            <a:rPr lang="uk-UA" dirty="0" smtClean="0"/>
            <a:t>Впровадження </a:t>
          </a:r>
          <a:r>
            <a:rPr lang="uk-UA" dirty="0" err="1" smtClean="0"/>
            <a:t>здоров’язберігаючих</a:t>
          </a:r>
          <a:r>
            <a:rPr lang="uk-UA" dirty="0" smtClean="0"/>
            <a:t> технологій в освітній процес  </a:t>
          </a:r>
          <a:endParaRPr lang="ru-RU" dirty="0"/>
        </a:p>
      </dgm:t>
    </dgm:pt>
    <dgm:pt modelId="{428A961A-ED57-47EE-9C47-03813DFD424A}" type="parTrans" cxnId="{1A735D19-51AB-4AEA-AE53-11798409639A}">
      <dgm:prSet/>
      <dgm:spPr/>
      <dgm:t>
        <a:bodyPr/>
        <a:lstStyle/>
        <a:p>
          <a:endParaRPr lang="ru-RU"/>
        </a:p>
      </dgm:t>
    </dgm:pt>
    <dgm:pt modelId="{4DC2E30C-5FEA-41A0-AAF2-BD067104EC55}" type="sibTrans" cxnId="{1A735D19-51AB-4AEA-AE53-11798409639A}">
      <dgm:prSet/>
      <dgm:spPr/>
      <dgm:t>
        <a:bodyPr/>
        <a:lstStyle/>
        <a:p>
          <a:endParaRPr lang="ru-RU"/>
        </a:p>
      </dgm:t>
    </dgm:pt>
    <dgm:pt modelId="{A47D92D7-41C5-42F3-9044-923300F12088}" type="pres">
      <dgm:prSet presAssocID="{40BB7380-D25F-4022-9944-9F3B9995D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A6286E-8908-4C0A-AFC5-284CEE17E28D}" type="pres">
      <dgm:prSet presAssocID="{5FDC68FD-833B-4A55-8440-E94A4FB5936D}" presName="composite" presStyleCnt="0"/>
      <dgm:spPr/>
    </dgm:pt>
    <dgm:pt modelId="{9791B358-1D5E-4500-ABCB-3912E08C2BAB}" type="pres">
      <dgm:prSet presAssocID="{5FDC68FD-833B-4A55-8440-E94A4FB593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78B03-950E-463A-B724-E398352F217E}" type="pres">
      <dgm:prSet presAssocID="{5FDC68FD-833B-4A55-8440-E94A4FB593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7C279-F77C-42A6-90DF-BC04A48C63BE}" type="pres">
      <dgm:prSet presAssocID="{77F330BE-6138-46DB-8798-57427900D21F}" presName="sp" presStyleCnt="0"/>
      <dgm:spPr/>
    </dgm:pt>
    <dgm:pt modelId="{98EE841F-0EF3-4E02-B0D5-F9D68BA75EF2}" type="pres">
      <dgm:prSet presAssocID="{0690B6B5-4C52-4DC9-BADA-25ECD186526C}" presName="composite" presStyleCnt="0"/>
      <dgm:spPr/>
    </dgm:pt>
    <dgm:pt modelId="{56BAC4E1-947D-4B1E-A7B8-141B8566A587}" type="pres">
      <dgm:prSet presAssocID="{0690B6B5-4C52-4DC9-BADA-25ECD18652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8D6C3-7569-4ACE-AE03-96D9451DBBB0}" type="pres">
      <dgm:prSet presAssocID="{0690B6B5-4C52-4DC9-BADA-25ECD18652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528CA-F260-4D4C-93D3-57DA470D192B}" type="pres">
      <dgm:prSet presAssocID="{FABAC54E-E39E-416D-8081-6080010A2EA0}" presName="sp" presStyleCnt="0"/>
      <dgm:spPr/>
    </dgm:pt>
    <dgm:pt modelId="{179A4970-AF2F-404C-A419-B1D4C9426204}" type="pres">
      <dgm:prSet presAssocID="{433ACE48-CE88-4306-A82F-7A998D7C480A}" presName="composite" presStyleCnt="0"/>
      <dgm:spPr/>
    </dgm:pt>
    <dgm:pt modelId="{8A986FE7-50AE-49D2-8FC3-C54FAB9D54DC}" type="pres">
      <dgm:prSet presAssocID="{433ACE48-CE88-4306-A82F-7A998D7C48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FB9B1-8D7E-4E50-BDDD-AC1019EE4CEE}" type="pres">
      <dgm:prSet presAssocID="{433ACE48-CE88-4306-A82F-7A998D7C48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95448F-13E6-4064-9DAD-72D51EC2C597}" srcId="{40BB7380-D25F-4022-9944-9F3B9995D78F}" destId="{433ACE48-CE88-4306-A82F-7A998D7C480A}" srcOrd="2" destOrd="0" parTransId="{1F76B4E0-C59D-4ECA-BCFD-C33CA0E197A9}" sibTransId="{6D6AEEA7-3D9E-4815-BE6F-EEE8261FE2E9}"/>
    <dgm:cxn modelId="{9E320E7C-A15C-4625-9A4D-56112A00A5B1}" type="presOf" srcId="{0690B6B5-4C52-4DC9-BADA-25ECD186526C}" destId="{56BAC4E1-947D-4B1E-A7B8-141B8566A587}" srcOrd="0" destOrd="0" presId="urn:microsoft.com/office/officeart/2005/8/layout/chevron2"/>
    <dgm:cxn modelId="{92F06F3D-05FB-4229-A23C-F8D2045019B6}" type="presOf" srcId="{B7F7C09F-60E9-470C-875A-0A0C5CC5906F}" destId="{2C9FB9B1-8D7E-4E50-BDDD-AC1019EE4CEE}" srcOrd="0" destOrd="0" presId="urn:microsoft.com/office/officeart/2005/8/layout/chevron2"/>
    <dgm:cxn modelId="{504B6996-61D3-4B18-B89B-5B0839C5703F}" srcId="{0690B6B5-4C52-4DC9-BADA-25ECD186526C}" destId="{9230C242-19C1-45F7-A8C7-8E78B7DCF147}" srcOrd="0" destOrd="0" parTransId="{5EC5A97F-37C7-4D60-9D77-1475FD8565F8}" sibTransId="{D61D6D8A-4340-4FA4-932F-109B8A7C56EA}"/>
    <dgm:cxn modelId="{A92C487E-3421-42DE-96A2-6F192723053F}" srcId="{5FDC68FD-833B-4A55-8440-E94A4FB5936D}" destId="{D424B3A0-5AA0-424B-8E29-4978A325E2AF}" srcOrd="0" destOrd="0" parTransId="{0D1A0995-A44E-490F-AF13-9819360C9216}" sibTransId="{5D2F2734-6FEC-4845-ADA0-3BDE6C9D5A97}"/>
    <dgm:cxn modelId="{44288932-04B0-49B3-B479-B06500870A10}" type="presOf" srcId="{40BB7380-D25F-4022-9944-9F3B9995D78F}" destId="{A47D92D7-41C5-42F3-9044-923300F12088}" srcOrd="0" destOrd="0" presId="urn:microsoft.com/office/officeart/2005/8/layout/chevron2"/>
    <dgm:cxn modelId="{A3D66B23-0498-4288-B4DA-EBE2C1049BEC}" type="presOf" srcId="{D424B3A0-5AA0-424B-8E29-4978A325E2AF}" destId="{E2F78B03-950E-463A-B724-E398352F217E}" srcOrd="0" destOrd="0" presId="urn:microsoft.com/office/officeart/2005/8/layout/chevron2"/>
    <dgm:cxn modelId="{8E5A89CD-75D3-458E-95FE-9BD4C68C7A68}" type="presOf" srcId="{433ACE48-CE88-4306-A82F-7A998D7C480A}" destId="{8A986FE7-50AE-49D2-8FC3-C54FAB9D54DC}" srcOrd="0" destOrd="0" presId="urn:microsoft.com/office/officeart/2005/8/layout/chevron2"/>
    <dgm:cxn modelId="{1A735D19-51AB-4AEA-AE53-11798409639A}" srcId="{433ACE48-CE88-4306-A82F-7A998D7C480A}" destId="{B7F7C09F-60E9-470C-875A-0A0C5CC5906F}" srcOrd="0" destOrd="0" parTransId="{428A961A-ED57-47EE-9C47-03813DFD424A}" sibTransId="{4DC2E30C-5FEA-41A0-AAF2-BD067104EC55}"/>
    <dgm:cxn modelId="{4B61653B-5270-4D0A-959C-78319D26D203}" type="presOf" srcId="{5FDC68FD-833B-4A55-8440-E94A4FB5936D}" destId="{9791B358-1D5E-4500-ABCB-3912E08C2BAB}" srcOrd="0" destOrd="0" presId="urn:microsoft.com/office/officeart/2005/8/layout/chevron2"/>
    <dgm:cxn modelId="{7922AE6D-211C-4452-B2C1-7AC47DB8C248}" srcId="{40BB7380-D25F-4022-9944-9F3B9995D78F}" destId="{0690B6B5-4C52-4DC9-BADA-25ECD186526C}" srcOrd="1" destOrd="0" parTransId="{08F32ED2-7B5E-4898-8A06-6782ECCDD173}" sibTransId="{FABAC54E-E39E-416D-8081-6080010A2EA0}"/>
    <dgm:cxn modelId="{D2202686-5401-4A6B-9951-C2B6317724DE}" srcId="{40BB7380-D25F-4022-9944-9F3B9995D78F}" destId="{5FDC68FD-833B-4A55-8440-E94A4FB5936D}" srcOrd="0" destOrd="0" parTransId="{D91F66C8-53AB-4C91-BD80-DB1C114536FD}" sibTransId="{77F330BE-6138-46DB-8798-57427900D21F}"/>
    <dgm:cxn modelId="{CEFAF1CB-0F8E-4C30-9498-EDDCBF362D7D}" type="presOf" srcId="{9230C242-19C1-45F7-A8C7-8E78B7DCF147}" destId="{BCB8D6C3-7569-4ACE-AE03-96D9451DBBB0}" srcOrd="0" destOrd="0" presId="urn:microsoft.com/office/officeart/2005/8/layout/chevron2"/>
    <dgm:cxn modelId="{9092DCFE-62B0-41ED-A9C5-C4A3B0997219}" type="presParOf" srcId="{A47D92D7-41C5-42F3-9044-923300F12088}" destId="{31A6286E-8908-4C0A-AFC5-284CEE17E28D}" srcOrd="0" destOrd="0" presId="urn:microsoft.com/office/officeart/2005/8/layout/chevron2"/>
    <dgm:cxn modelId="{71B13449-54B1-49B8-84C5-ACEB32E6C684}" type="presParOf" srcId="{31A6286E-8908-4C0A-AFC5-284CEE17E28D}" destId="{9791B358-1D5E-4500-ABCB-3912E08C2BAB}" srcOrd="0" destOrd="0" presId="urn:microsoft.com/office/officeart/2005/8/layout/chevron2"/>
    <dgm:cxn modelId="{229EC2C2-131E-49CB-A319-E7D5BAF410F7}" type="presParOf" srcId="{31A6286E-8908-4C0A-AFC5-284CEE17E28D}" destId="{E2F78B03-950E-463A-B724-E398352F217E}" srcOrd="1" destOrd="0" presId="urn:microsoft.com/office/officeart/2005/8/layout/chevron2"/>
    <dgm:cxn modelId="{185267D1-5D43-4D75-B8D5-964A2B01BA76}" type="presParOf" srcId="{A47D92D7-41C5-42F3-9044-923300F12088}" destId="{F357C279-F77C-42A6-90DF-BC04A48C63BE}" srcOrd="1" destOrd="0" presId="urn:microsoft.com/office/officeart/2005/8/layout/chevron2"/>
    <dgm:cxn modelId="{D67BFEE3-08C6-4827-B39F-E9E06F868C01}" type="presParOf" srcId="{A47D92D7-41C5-42F3-9044-923300F12088}" destId="{98EE841F-0EF3-4E02-B0D5-F9D68BA75EF2}" srcOrd="2" destOrd="0" presId="urn:microsoft.com/office/officeart/2005/8/layout/chevron2"/>
    <dgm:cxn modelId="{EA7A3278-8468-4EB5-91AB-332D537976D4}" type="presParOf" srcId="{98EE841F-0EF3-4E02-B0D5-F9D68BA75EF2}" destId="{56BAC4E1-947D-4B1E-A7B8-141B8566A587}" srcOrd="0" destOrd="0" presId="urn:microsoft.com/office/officeart/2005/8/layout/chevron2"/>
    <dgm:cxn modelId="{1383C794-8333-4718-B0B2-30B7B024FACE}" type="presParOf" srcId="{98EE841F-0EF3-4E02-B0D5-F9D68BA75EF2}" destId="{BCB8D6C3-7569-4ACE-AE03-96D9451DBBB0}" srcOrd="1" destOrd="0" presId="urn:microsoft.com/office/officeart/2005/8/layout/chevron2"/>
    <dgm:cxn modelId="{9F27EE6A-EEA0-48E8-A3D0-05F2C2A72BAF}" type="presParOf" srcId="{A47D92D7-41C5-42F3-9044-923300F12088}" destId="{592528CA-F260-4D4C-93D3-57DA470D192B}" srcOrd="3" destOrd="0" presId="urn:microsoft.com/office/officeart/2005/8/layout/chevron2"/>
    <dgm:cxn modelId="{5F856415-E0CC-4BF4-819A-2E6326245468}" type="presParOf" srcId="{A47D92D7-41C5-42F3-9044-923300F12088}" destId="{179A4970-AF2F-404C-A419-B1D4C9426204}" srcOrd="4" destOrd="0" presId="urn:microsoft.com/office/officeart/2005/8/layout/chevron2"/>
    <dgm:cxn modelId="{948D9099-F474-4FFE-AF2A-4CBDC857C6E1}" type="presParOf" srcId="{179A4970-AF2F-404C-A419-B1D4C9426204}" destId="{8A986FE7-50AE-49D2-8FC3-C54FAB9D54DC}" srcOrd="0" destOrd="0" presId="urn:microsoft.com/office/officeart/2005/8/layout/chevron2"/>
    <dgm:cxn modelId="{AB251DD5-D73F-447E-9565-0C215AB4110C}" type="presParOf" srcId="{179A4970-AF2F-404C-A419-B1D4C9426204}" destId="{2C9FB9B1-8D7E-4E50-BDDD-AC1019EE4C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7FFCE-3EEB-46C9-9CF2-9A8E2DF2C34F}" type="doc">
      <dgm:prSet loTypeId="urn:microsoft.com/office/officeart/2005/8/layout/targe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F61E74-D54A-488A-88BA-3309B30728AE}">
      <dgm:prSet phldrT="[Текст]"/>
      <dgm:spPr/>
      <dgm:t>
        <a:bodyPr/>
        <a:lstStyle/>
        <a:p>
          <a:r>
            <a:rPr lang="uk-UA" dirty="0" smtClean="0"/>
            <a:t>ГРОМАДСЬКІ ОРГАНІЗАЦІЇ , БЛАГОДІЙНИКИ </a:t>
          </a:r>
          <a:endParaRPr lang="ru-RU" dirty="0"/>
        </a:p>
      </dgm:t>
    </dgm:pt>
    <dgm:pt modelId="{5FE17FE8-1BC2-4C4E-8FDD-2EDB2FB8210B}" type="parTrans" cxnId="{8268F3D8-2D24-4618-B75E-7F18CBF4D734}">
      <dgm:prSet/>
      <dgm:spPr/>
      <dgm:t>
        <a:bodyPr/>
        <a:lstStyle/>
        <a:p>
          <a:endParaRPr lang="ru-RU"/>
        </a:p>
      </dgm:t>
    </dgm:pt>
    <dgm:pt modelId="{AEB80A63-AB00-41FF-AD55-3AF357A37025}" type="sibTrans" cxnId="{8268F3D8-2D24-4618-B75E-7F18CBF4D734}">
      <dgm:prSet/>
      <dgm:spPr/>
      <dgm:t>
        <a:bodyPr/>
        <a:lstStyle/>
        <a:p>
          <a:endParaRPr lang="ru-RU"/>
        </a:p>
      </dgm:t>
    </dgm:pt>
    <dgm:pt modelId="{9797A16C-C059-4B32-8286-FB08312E7B8B}">
      <dgm:prSet phldrT="[Текст]"/>
      <dgm:spPr/>
      <dgm:t>
        <a:bodyPr/>
        <a:lstStyle/>
        <a:p>
          <a:r>
            <a:rPr lang="uk-UA" dirty="0" smtClean="0"/>
            <a:t>ГРОМАДА СЕЛА </a:t>
          </a:r>
          <a:endParaRPr lang="ru-RU" dirty="0"/>
        </a:p>
      </dgm:t>
    </dgm:pt>
    <dgm:pt modelId="{5074F589-0796-4B1D-BE27-3F6088F85CB2}" type="parTrans" cxnId="{9B45513E-C006-4FFA-A2B2-CF5EF3272A4C}">
      <dgm:prSet/>
      <dgm:spPr/>
      <dgm:t>
        <a:bodyPr/>
        <a:lstStyle/>
        <a:p>
          <a:endParaRPr lang="ru-RU"/>
        </a:p>
      </dgm:t>
    </dgm:pt>
    <dgm:pt modelId="{5D833100-AB2E-4629-9B9B-4FB79700F54D}" type="sibTrans" cxnId="{9B45513E-C006-4FFA-A2B2-CF5EF3272A4C}">
      <dgm:prSet/>
      <dgm:spPr/>
      <dgm:t>
        <a:bodyPr/>
        <a:lstStyle/>
        <a:p>
          <a:endParaRPr lang="ru-RU"/>
        </a:p>
      </dgm:t>
    </dgm:pt>
    <dgm:pt modelId="{573A5D1F-7BBB-4FA0-B2A4-187DA4C316D4}">
      <dgm:prSet phldrT="[Текст]"/>
      <dgm:spPr/>
      <dgm:t>
        <a:bodyPr/>
        <a:lstStyle/>
        <a:p>
          <a:r>
            <a:rPr lang="uk-UA" dirty="0" smtClean="0"/>
            <a:t>КОЛЕКТИВ ШКОЛИ </a:t>
          </a:r>
          <a:endParaRPr lang="ru-RU" dirty="0"/>
        </a:p>
      </dgm:t>
    </dgm:pt>
    <dgm:pt modelId="{FF04C47B-3754-46A1-8E97-84C67A20F2C2}" type="parTrans" cxnId="{95DDE3B6-F420-4566-9937-39536659237A}">
      <dgm:prSet/>
      <dgm:spPr/>
      <dgm:t>
        <a:bodyPr/>
        <a:lstStyle/>
        <a:p>
          <a:endParaRPr lang="ru-RU"/>
        </a:p>
      </dgm:t>
    </dgm:pt>
    <dgm:pt modelId="{325BF4C2-685B-4547-B8AC-A34DE3DCF87C}" type="sibTrans" cxnId="{95DDE3B6-F420-4566-9937-39536659237A}">
      <dgm:prSet/>
      <dgm:spPr/>
      <dgm:t>
        <a:bodyPr/>
        <a:lstStyle/>
        <a:p>
          <a:endParaRPr lang="ru-RU"/>
        </a:p>
      </dgm:t>
    </dgm:pt>
    <dgm:pt modelId="{D990FD30-029D-488B-86A1-2CF1D908CDC5}">
      <dgm:prSet/>
      <dgm:spPr/>
      <dgm:t>
        <a:bodyPr/>
        <a:lstStyle/>
        <a:p>
          <a:r>
            <a:rPr lang="uk-UA" dirty="0" smtClean="0"/>
            <a:t>КОЛЕКТИВ ДИТЯЧОГО БУДИНКУ </a:t>
          </a:r>
          <a:endParaRPr lang="ru-RU" dirty="0"/>
        </a:p>
      </dgm:t>
    </dgm:pt>
    <dgm:pt modelId="{D31B6E03-D855-4DAD-849A-DCF397E5AFAD}" type="parTrans" cxnId="{7EF88539-0A75-411E-8F6B-D8E175E5AC18}">
      <dgm:prSet/>
      <dgm:spPr/>
      <dgm:t>
        <a:bodyPr/>
        <a:lstStyle/>
        <a:p>
          <a:endParaRPr lang="ru-RU"/>
        </a:p>
      </dgm:t>
    </dgm:pt>
    <dgm:pt modelId="{FFB97C33-3D3B-4E6B-BE9F-D1926700C7D0}" type="sibTrans" cxnId="{7EF88539-0A75-411E-8F6B-D8E175E5AC18}">
      <dgm:prSet/>
      <dgm:spPr/>
      <dgm:t>
        <a:bodyPr/>
        <a:lstStyle/>
        <a:p>
          <a:endParaRPr lang="ru-RU"/>
        </a:p>
      </dgm:t>
    </dgm:pt>
    <dgm:pt modelId="{610B0D43-9B07-4351-AA19-B6DD570DE43C}">
      <dgm:prSet phldrT="[Текст]"/>
      <dgm:spPr/>
      <dgm:t>
        <a:bodyPr/>
        <a:lstStyle/>
        <a:p>
          <a:r>
            <a:rPr lang="uk-UA" dirty="0" smtClean="0"/>
            <a:t>ВИХОВАНЕЦЬ ДИТЯЧОГО БУДИНКУ  </a:t>
          </a:r>
          <a:endParaRPr lang="ru-RU" dirty="0"/>
        </a:p>
      </dgm:t>
    </dgm:pt>
    <dgm:pt modelId="{BE2DDB73-D69D-4ADC-9D8E-4B0310EF72EF}" type="sibTrans" cxnId="{2B873E79-D607-46E5-BB33-DB940D76CA00}">
      <dgm:prSet/>
      <dgm:spPr/>
      <dgm:t>
        <a:bodyPr/>
        <a:lstStyle/>
        <a:p>
          <a:endParaRPr lang="ru-RU"/>
        </a:p>
      </dgm:t>
    </dgm:pt>
    <dgm:pt modelId="{28AE36DA-9A68-446F-B5B4-A83F1ACF1054}" type="parTrans" cxnId="{2B873E79-D607-46E5-BB33-DB940D76CA00}">
      <dgm:prSet/>
      <dgm:spPr/>
      <dgm:t>
        <a:bodyPr/>
        <a:lstStyle/>
        <a:p>
          <a:endParaRPr lang="ru-RU"/>
        </a:p>
      </dgm:t>
    </dgm:pt>
    <dgm:pt modelId="{BFB54AE0-F141-45DA-829E-4C4AAA870353}">
      <dgm:prSet/>
      <dgm:spPr/>
      <dgm:t>
        <a:bodyPr/>
        <a:lstStyle/>
        <a:p>
          <a:r>
            <a:rPr lang="uk-UA" dirty="0" smtClean="0"/>
            <a:t>ОДНОЛІТКИ </a:t>
          </a:r>
          <a:endParaRPr lang="ru-RU" dirty="0"/>
        </a:p>
      </dgm:t>
    </dgm:pt>
    <dgm:pt modelId="{0A821DC2-E1E7-4291-B759-682F7E21A046}" type="parTrans" cxnId="{DCB35668-DE1F-4167-9271-D6F55FCE0BA8}">
      <dgm:prSet/>
      <dgm:spPr/>
      <dgm:t>
        <a:bodyPr/>
        <a:lstStyle/>
        <a:p>
          <a:endParaRPr lang="ru-RU"/>
        </a:p>
      </dgm:t>
    </dgm:pt>
    <dgm:pt modelId="{88D51D45-4A0C-4CEA-8F0D-673C7C85757A}" type="sibTrans" cxnId="{DCB35668-DE1F-4167-9271-D6F55FCE0BA8}">
      <dgm:prSet/>
      <dgm:spPr/>
      <dgm:t>
        <a:bodyPr/>
        <a:lstStyle/>
        <a:p>
          <a:endParaRPr lang="ru-RU"/>
        </a:p>
      </dgm:t>
    </dgm:pt>
    <dgm:pt modelId="{09062558-7F7A-440B-B581-3F3DCFD50678}" type="pres">
      <dgm:prSet presAssocID="{CA87FFCE-3EEB-46C9-9CF2-9A8E2DF2C3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D4096-00F0-4FE8-91D5-F5168721D3F5}" type="pres">
      <dgm:prSet presAssocID="{0FF61E74-D54A-488A-88BA-3309B30728AE}" presName="circle1" presStyleLbl="node1" presStyleIdx="0" presStyleCnt="6"/>
      <dgm:spPr/>
    </dgm:pt>
    <dgm:pt modelId="{609C5047-E796-438E-B4E9-416D5F996797}" type="pres">
      <dgm:prSet presAssocID="{0FF61E74-D54A-488A-88BA-3309B30728AE}" presName="space" presStyleCnt="0"/>
      <dgm:spPr/>
    </dgm:pt>
    <dgm:pt modelId="{EB10558E-5E08-4914-AD0E-4C7C78A7576C}" type="pres">
      <dgm:prSet presAssocID="{0FF61E74-D54A-488A-88BA-3309B30728AE}" presName="rect1" presStyleLbl="alignAcc1" presStyleIdx="0" presStyleCnt="6"/>
      <dgm:spPr/>
      <dgm:t>
        <a:bodyPr/>
        <a:lstStyle/>
        <a:p>
          <a:endParaRPr lang="ru-RU"/>
        </a:p>
      </dgm:t>
    </dgm:pt>
    <dgm:pt modelId="{F21C8A03-3F8A-4703-A05B-F09933FDEAF7}" type="pres">
      <dgm:prSet presAssocID="{9797A16C-C059-4B32-8286-FB08312E7B8B}" presName="vertSpace2" presStyleLbl="node1" presStyleIdx="0" presStyleCnt="6"/>
      <dgm:spPr/>
    </dgm:pt>
    <dgm:pt modelId="{D87A52CD-94F7-4B24-B690-DC3CE80601D7}" type="pres">
      <dgm:prSet presAssocID="{9797A16C-C059-4B32-8286-FB08312E7B8B}" presName="circle2" presStyleLbl="node1" presStyleIdx="1" presStyleCnt="6"/>
      <dgm:spPr/>
    </dgm:pt>
    <dgm:pt modelId="{F6361FD9-3EA0-4165-ACC5-511004234BD8}" type="pres">
      <dgm:prSet presAssocID="{9797A16C-C059-4B32-8286-FB08312E7B8B}" presName="rect2" presStyleLbl="alignAcc1" presStyleIdx="1" presStyleCnt="6" custScaleY="98541" custLinFactNeighborX="392" custLinFactNeighborY="23851"/>
      <dgm:spPr/>
      <dgm:t>
        <a:bodyPr/>
        <a:lstStyle/>
        <a:p>
          <a:endParaRPr lang="ru-RU"/>
        </a:p>
      </dgm:t>
    </dgm:pt>
    <dgm:pt modelId="{234571DE-280A-49DC-9F17-01978D0F043F}" type="pres">
      <dgm:prSet presAssocID="{573A5D1F-7BBB-4FA0-B2A4-187DA4C316D4}" presName="vertSpace3" presStyleLbl="node1" presStyleIdx="1" presStyleCnt="6"/>
      <dgm:spPr/>
    </dgm:pt>
    <dgm:pt modelId="{54679F5C-FF67-43B9-A5AE-3B4712EDC88D}" type="pres">
      <dgm:prSet presAssocID="{573A5D1F-7BBB-4FA0-B2A4-187DA4C316D4}" presName="circle3" presStyleLbl="node1" presStyleIdx="2" presStyleCnt="6"/>
      <dgm:spPr/>
    </dgm:pt>
    <dgm:pt modelId="{8AA9B7AA-F832-4DD6-A72D-8FFCA5EC324E}" type="pres">
      <dgm:prSet presAssocID="{573A5D1F-7BBB-4FA0-B2A4-187DA4C316D4}" presName="rect3" presStyleLbl="alignAcc1" presStyleIdx="2" presStyleCnt="6" custScaleY="90672"/>
      <dgm:spPr/>
      <dgm:t>
        <a:bodyPr/>
        <a:lstStyle/>
        <a:p>
          <a:endParaRPr lang="ru-RU"/>
        </a:p>
      </dgm:t>
    </dgm:pt>
    <dgm:pt modelId="{AB41FB4F-4BC9-4EA8-BB23-814AAB3BC7F6}" type="pres">
      <dgm:prSet presAssocID="{D990FD30-029D-488B-86A1-2CF1D908CDC5}" presName="vertSpace4" presStyleLbl="node1" presStyleIdx="2" presStyleCnt="6"/>
      <dgm:spPr/>
    </dgm:pt>
    <dgm:pt modelId="{53429C86-F7B2-445D-9BDE-63099D16A769}" type="pres">
      <dgm:prSet presAssocID="{D990FD30-029D-488B-86A1-2CF1D908CDC5}" presName="circle4" presStyleLbl="node1" presStyleIdx="3" presStyleCnt="6"/>
      <dgm:spPr/>
    </dgm:pt>
    <dgm:pt modelId="{56BB4032-E7A0-4E1B-B55F-A6F2172FFEAF}" type="pres">
      <dgm:prSet presAssocID="{D990FD30-029D-488B-86A1-2CF1D908CDC5}" presName="rect4" presStyleLbl="alignAcc1" presStyleIdx="3" presStyleCnt="6"/>
      <dgm:spPr/>
      <dgm:t>
        <a:bodyPr/>
        <a:lstStyle/>
        <a:p>
          <a:endParaRPr lang="ru-RU"/>
        </a:p>
      </dgm:t>
    </dgm:pt>
    <dgm:pt modelId="{11798610-1033-4C87-8CEF-2D63041EFB3F}" type="pres">
      <dgm:prSet presAssocID="{BFB54AE0-F141-45DA-829E-4C4AAA870353}" presName="vertSpace5" presStyleLbl="node1" presStyleIdx="3" presStyleCnt="6"/>
      <dgm:spPr/>
    </dgm:pt>
    <dgm:pt modelId="{A773B59C-408B-4E5D-9851-FD6C69EB1C45}" type="pres">
      <dgm:prSet presAssocID="{BFB54AE0-F141-45DA-829E-4C4AAA870353}" presName="circle5" presStyleLbl="node1" presStyleIdx="4" presStyleCnt="6"/>
      <dgm:spPr/>
    </dgm:pt>
    <dgm:pt modelId="{57064944-F233-4CD6-A136-DB654609DE40}" type="pres">
      <dgm:prSet presAssocID="{BFB54AE0-F141-45DA-829E-4C4AAA870353}" presName="rect5" presStyleLbl="alignAcc1" presStyleIdx="4" presStyleCnt="6"/>
      <dgm:spPr/>
      <dgm:t>
        <a:bodyPr/>
        <a:lstStyle/>
        <a:p>
          <a:endParaRPr lang="ru-RU"/>
        </a:p>
      </dgm:t>
    </dgm:pt>
    <dgm:pt modelId="{C8C88622-C3EA-4E57-81B1-15731F23EAD4}" type="pres">
      <dgm:prSet presAssocID="{610B0D43-9B07-4351-AA19-B6DD570DE43C}" presName="vertSpace6" presStyleLbl="node1" presStyleIdx="4" presStyleCnt="6"/>
      <dgm:spPr/>
    </dgm:pt>
    <dgm:pt modelId="{F31DC376-BAEE-4EF9-A357-75FCFF100133}" type="pres">
      <dgm:prSet presAssocID="{610B0D43-9B07-4351-AA19-B6DD570DE43C}" presName="circle6" presStyleLbl="node1" presStyleIdx="5" presStyleCnt="6"/>
      <dgm:spPr/>
    </dgm:pt>
    <dgm:pt modelId="{711CBAC6-F739-49DB-A3E2-A88934668FED}" type="pres">
      <dgm:prSet presAssocID="{610B0D43-9B07-4351-AA19-B6DD570DE43C}" presName="rect6" presStyleLbl="alignAcc1" presStyleIdx="5" presStyleCnt="6"/>
      <dgm:spPr/>
      <dgm:t>
        <a:bodyPr/>
        <a:lstStyle/>
        <a:p>
          <a:endParaRPr lang="ru-RU"/>
        </a:p>
      </dgm:t>
    </dgm:pt>
    <dgm:pt modelId="{AC24A686-E8F4-4BB9-B3BB-29ADF926C6D0}" type="pres">
      <dgm:prSet presAssocID="{0FF61E74-D54A-488A-88BA-3309B30728AE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C1AB9-9AA4-4C93-968E-9BE19C00D3AF}" type="pres">
      <dgm:prSet presAssocID="{9797A16C-C059-4B32-8286-FB08312E7B8B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BDF8-53B6-46F5-8E2E-E5528D9128DA}" type="pres">
      <dgm:prSet presAssocID="{573A5D1F-7BBB-4FA0-B2A4-187DA4C316D4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5809B-F2F7-4169-9238-A27E358BF8F5}" type="pres">
      <dgm:prSet presAssocID="{D990FD30-029D-488B-86A1-2CF1D908CDC5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E884C-2FEE-455C-9DB9-6F60264DCED6}" type="pres">
      <dgm:prSet presAssocID="{BFB54AE0-F141-45DA-829E-4C4AAA87035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92CC5-46DB-4792-83BC-15353FAF55DF}" type="pres">
      <dgm:prSet presAssocID="{610B0D43-9B07-4351-AA19-B6DD570DE43C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47737E-500D-4CB0-A938-EE91E44E5B49}" type="presOf" srcId="{573A5D1F-7BBB-4FA0-B2A4-187DA4C316D4}" destId="{76D1BDF8-53B6-46F5-8E2E-E5528D9128DA}" srcOrd="1" destOrd="0" presId="urn:microsoft.com/office/officeart/2005/8/layout/target3"/>
    <dgm:cxn modelId="{83F6014C-139E-4F08-B3B6-9289654DA710}" type="presOf" srcId="{0FF61E74-D54A-488A-88BA-3309B30728AE}" destId="{EB10558E-5E08-4914-AD0E-4C7C78A7576C}" srcOrd="0" destOrd="0" presId="urn:microsoft.com/office/officeart/2005/8/layout/target3"/>
    <dgm:cxn modelId="{E1087F16-5550-4F6F-A189-43D05D019101}" type="presOf" srcId="{610B0D43-9B07-4351-AA19-B6DD570DE43C}" destId="{77292CC5-46DB-4792-83BC-15353FAF55DF}" srcOrd="1" destOrd="0" presId="urn:microsoft.com/office/officeart/2005/8/layout/target3"/>
    <dgm:cxn modelId="{99F536EF-7634-4869-928C-8F48DA416BBE}" type="presOf" srcId="{9797A16C-C059-4B32-8286-FB08312E7B8B}" destId="{AA9C1AB9-9AA4-4C93-968E-9BE19C00D3AF}" srcOrd="1" destOrd="0" presId="urn:microsoft.com/office/officeart/2005/8/layout/target3"/>
    <dgm:cxn modelId="{7EF88539-0A75-411E-8F6B-D8E175E5AC18}" srcId="{CA87FFCE-3EEB-46C9-9CF2-9A8E2DF2C34F}" destId="{D990FD30-029D-488B-86A1-2CF1D908CDC5}" srcOrd="3" destOrd="0" parTransId="{D31B6E03-D855-4DAD-849A-DCF397E5AFAD}" sibTransId="{FFB97C33-3D3B-4E6B-BE9F-D1926700C7D0}"/>
    <dgm:cxn modelId="{E88DFAE6-8AA0-449B-87BE-4D66FCF2ECC6}" type="presOf" srcId="{BFB54AE0-F141-45DA-829E-4C4AAA870353}" destId="{FC1E884C-2FEE-455C-9DB9-6F60264DCED6}" srcOrd="1" destOrd="0" presId="urn:microsoft.com/office/officeart/2005/8/layout/target3"/>
    <dgm:cxn modelId="{8268F3D8-2D24-4618-B75E-7F18CBF4D734}" srcId="{CA87FFCE-3EEB-46C9-9CF2-9A8E2DF2C34F}" destId="{0FF61E74-D54A-488A-88BA-3309B30728AE}" srcOrd="0" destOrd="0" parTransId="{5FE17FE8-1BC2-4C4E-8FDD-2EDB2FB8210B}" sibTransId="{AEB80A63-AB00-41FF-AD55-3AF357A37025}"/>
    <dgm:cxn modelId="{9B45513E-C006-4FFA-A2B2-CF5EF3272A4C}" srcId="{CA87FFCE-3EEB-46C9-9CF2-9A8E2DF2C34F}" destId="{9797A16C-C059-4B32-8286-FB08312E7B8B}" srcOrd="1" destOrd="0" parTransId="{5074F589-0796-4B1D-BE27-3F6088F85CB2}" sibTransId="{5D833100-AB2E-4629-9B9B-4FB79700F54D}"/>
    <dgm:cxn modelId="{80725525-690E-4239-87AC-0B3B766C79EE}" type="presOf" srcId="{BFB54AE0-F141-45DA-829E-4C4AAA870353}" destId="{57064944-F233-4CD6-A136-DB654609DE40}" srcOrd="0" destOrd="0" presId="urn:microsoft.com/office/officeart/2005/8/layout/target3"/>
    <dgm:cxn modelId="{E8E4D7F0-F7E5-4FCF-B1DA-6F6964BC0E6B}" type="presOf" srcId="{610B0D43-9B07-4351-AA19-B6DD570DE43C}" destId="{711CBAC6-F739-49DB-A3E2-A88934668FED}" srcOrd="0" destOrd="0" presId="urn:microsoft.com/office/officeart/2005/8/layout/target3"/>
    <dgm:cxn modelId="{F53F4E92-D7C7-4332-8B40-8DFE011D1294}" type="presOf" srcId="{D990FD30-029D-488B-86A1-2CF1D908CDC5}" destId="{1835809B-F2F7-4169-9238-A27E358BF8F5}" srcOrd="1" destOrd="0" presId="urn:microsoft.com/office/officeart/2005/8/layout/target3"/>
    <dgm:cxn modelId="{855C518A-57D4-4025-A503-DCCA91425F72}" type="presOf" srcId="{D990FD30-029D-488B-86A1-2CF1D908CDC5}" destId="{56BB4032-E7A0-4E1B-B55F-A6F2172FFEAF}" srcOrd="0" destOrd="0" presId="urn:microsoft.com/office/officeart/2005/8/layout/target3"/>
    <dgm:cxn modelId="{95DDE3B6-F420-4566-9937-39536659237A}" srcId="{CA87FFCE-3EEB-46C9-9CF2-9A8E2DF2C34F}" destId="{573A5D1F-7BBB-4FA0-B2A4-187DA4C316D4}" srcOrd="2" destOrd="0" parTransId="{FF04C47B-3754-46A1-8E97-84C67A20F2C2}" sibTransId="{325BF4C2-685B-4547-B8AC-A34DE3DCF87C}"/>
    <dgm:cxn modelId="{2AE82C02-B25C-4C63-8D16-7EAADF9823C1}" type="presOf" srcId="{9797A16C-C059-4B32-8286-FB08312E7B8B}" destId="{F6361FD9-3EA0-4165-ACC5-511004234BD8}" srcOrd="0" destOrd="0" presId="urn:microsoft.com/office/officeart/2005/8/layout/target3"/>
    <dgm:cxn modelId="{AF46B83E-0DC9-4703-8C7F-7D64507A9BEC}" type="presOf" srcId="{573A5D1F-7BBB-4FA0-B2A4-187DA4C316D4}" destId="{8AA9B7AA-F832-4DD6-A72D-8FFCA5EC324E}" srcOrd="0" destOrd="0" presId="urn:microsoft.com/office/officeart/2005/8/layout/target3"/>
    <dgm:cxn modelId="{2B873E79-D607-46E5-BB33-DB940D76CA00}" srcId="{CA87FFCE-3EEB-46C9-9CF2-9A8E2DF2C34F}" destId="{610B0D43-9B07-4351-AA19-B6DD570DE43C}" srcOrd="5" destOrd="0" parTransId="{28AE36DA-9A68-446F-B5B4-A83F1ACF1054}" sibTransId="{BE2DDB73-D69D-4ADC-9D8E-4B0310EF72EF}"/>
    <dgm:cxn modelId="{E2DF809A-4FBB-4BF4-824D-4C8A68D625E6}" type="presOf" srcId="{0FF61E74-D54A-488A-88BA-3309B30728AE}" destId="{AC24A686-E8F4-4BB9-B3BB-29ADF926C6D0}" srcOrd="1" destOrd="0" presId="urn:microsoft.com/office/officeart/2005/8/layout/target3"/>
    <dgm:cxn modelId="{BACC086E-E8AE-4E23-8C4F-76DE667608A0}" type="presOf" srcId="{CA87FFCE-3EEB-46C9-9CF2-9A8E2DF2C34F}" destId="{09062558-7F7A-440B-B581-3F3DCFD50678}" srcOrd="0" destOrd="0" presId="urn:microsoft.com/office/officeart/2005/8/layout/target3"/>
    <dgm:cxn modelId="{DCB35668-DE1F-4167-9271-D6F55FCE0BA8}" srcId="{CA87FFCE-3EEB-46C9-9CF2-9A8E2DF2C34F}" destId="{BFB54AE0-F141-45DA-829E-4C4AAA870353}" srcOrd="4" destOrd="0" parTransId="{0A821DC2-E1E7-4291-B759-682F7E21A046}" sibTransId="{88D51D45-4A0C-4CEA-8F0D-673C7C85757A}"/>
    <dgm:cxn modelId="{83D529E6-60A7-4D92-8593-B724EA2A49CA}" type="presParOf" srcId="{09062558-7F7A-440B-B581-3F3DCFD50678}" destId="{D43D4096-00F0-4FE8-91D5-F5168721D3F5}" srcOrd="0" destOrd="0" presId="urn:microsoft.com/office/officeart/2005/8/layout/target3"/>
    <dgm:cxn modelId="{B8E482D6-BC10-4FE5-9364-D8FF99031A78}" type="presParOf" srcId="{09062558-7F7A-440B-B581-3F3DCFD50678}" destId="{609C5047-E796-438E-B4E9-416D5F996797}" srcOrd="1" destOrd="0" presId="urn:microsoft.com/office/officeart/2005/8/layout/target3"/>
    <dgm:cxn modelId="{B702B06D-E020-4C34-A7DD-7C4653540C8E}" type="presParOf" srcId="{09062558-7F7A-440B-B581-3F3DCFD50678}" destId="{EB10558E-5E08-4914-AD0E-4C7C78A7576C}" srcOrd="2" destOrd="0" presId="urn:microsoft.com/office/officeart/2005/8/layout/target3"/>
    <dgm:cxn modelId="{D4CBDC6F-9FBE-48D4-81AF-C068963674B0}" type="presParOf" srcId="{09062558-7F7A-440B-B581-3F3DCFD50678}" destId="{F21C8A03-3F8A-4703-A05B-F09933FDEAF7}" srcOrd="3" destOrd="0" presId="urn:microsoft.com/office/officeart/2005/8/layout/target3"/>
    <dgm:cxn modelId="{0A5D03ED-CF92-42FF-9606-9D446351A87F}" type="presParOf" srcId="{09062558-7F7A-440B-B581-3F3DCFD50678}" destId="{D87A52CD-94F7-4B24-B690-DC3CE80601D7}" srcOrd="4" destOrd="0" presId="urn:microsoft.com/office/officeart/2005/8/layout/target3"/>
    <dgm:cxn modelId="{1B18386D-C974-4798-9EC0-9410FC624778}" type="presParOf" srcId="{09062558-7F7A-440B-B581-3F3DCFD50678}" destId="{F6361FD9-3EA0-4165-ACC5-511004234BD8}" srcOrd="5" destOrd="0" presId="urn:microsoft.com/office/officeart/2005/8/layout/target3"/>
    <dgm:cxn modelId="{7C9D2683-C58D-4EFD-AE6B-020E111CE6F8}" type="presParOf" srcId="{09062558-7F7A-440B-B581-3F3DCFD50678}" destId="{234571DE-280A-49DC-9F17-01978D0F043F}" srcOrd="6" destOrd="0" presId="urn:microsoft.com/office/officeart/2005/8/layout/target3"/>
    <dgm:cxn modelId="{B607BB93-4912-418F-8C92-7245CC0E17D3}" type="presParOf" srcId="{09062558-7F7A-440B-B581-3F3DCFD50678}" destId="{54679F5C-FF67-43B9-A5AE-3B4712EDC88D}" srcOrd="7" destOrd="0" presId="urn:microsoft.com/office/officeart/2005/8/layout/target3"/>
    <dgm:cxn modelId="{952B2CA7-31F5-4D95-BF13-DC38551249DC}" type="presParOf" srcId="{09062558-7F7A-440B-B581-3F3DCFD50678}" destId="{8AA9B7AA-F832-4DD6-A72D-8FFCA5EC324E}" srcOrd="8" destOrd="0" presId="urn:microsoft.com/office/officeart/2005/8/layout/target3"/>
    <dgm:cxn modelId="{89291A72-C4FE-4C97-AA1E-D7B1485684F5}" type="presParOf" srcId="{09062558-7F7A-440B-B581-3F3DCFD50678}" destId="{AB41FB4F-4BC9-4EA8-BB23-814AAB3BC7F6}" srcOrd="9" destOrd="0" presId="urn:microsoft.com/office/officeart/2005/8/layout/target3"/>
    <dgm:cxn modelId="{0BAD97FE-A85A-495B-B6AA-68AD133C2113}" type="presParOf" srcId="{09062558-7F7A-440B-B581-3F3DCFD50678}" destId="{53429C86-F7B2-445D-9BDE-63099D16A769}" srcOrd="10" destOrd="0" presId="urn:microsoft.com/office/officeart/2005/8/layout/target3"/>
    <dgm:cxn modelId="{C35AEE1E-769F-4D94-9D7A-6DCDB395CDF3}" type="presParOf" srcId="{09062558-7F7A-440B-B581-3F3DCFD50678}" destId="{56BB4032-E7A0-4E1B-B55F-A6F2172FFEAF}" srcOrd="11" destOrd="0" presId="urn:microsoft.com/office/officeart/2005/8/layout/target3"/>
    <dgm:cxn modelId="{6DFEDB19-6E87-4F90-BA03-07AE2B01C1DC}" type="presParOf" srcId="{09062558-7F7A-440B-B581-3F3DCFD50678}" destId="{11798610-1033-4C87-8CEF-2D63041EFB3F}" srcOrd="12" destOrd="0" presId="urn:microsoft.com/office/officeart/2005/8/layout/target3"/>
    <dgm:cxn modelId="{BE17146E-5DBB-49C1-AC74-79C722EDB3F3}" type="presParOf" srcId="{09062558-7F7A-440B-B581-3F3DCFD50678}" destId="{A773B59C-408B-4E5D-9851-FD6C69EB1C45}" srcOrd="13" destOrd="0" presId="urn:microsoft.com/office/officeart/2005/8/layout/target3"/>
    <dgm:cxn modelId="{1B9D4880-E330-4DE3-A6DA-B267C6BFB8CD}" type="presParOf" srcId="{09062558-7F7A-440B-B581-3F3DCFD50678}" destId="{57064944-F233-4CD6-A136-DB654609DE40}" srcOrd="14" destOrd="0" presId="urn:microsoft.com/office/officeart/2005/8/layout/target3"/>
    <dgm:cxn modelId="{94C56CEE-7DBF-4E05-81EE-7F9B05C95A3F}" type="presParOf" srcId="{09062558-7F7A-440B-B581-3F3DCFD50678}" destId="{C8C88622-C3EA-4E57-81B1-15731F23EAD4}" srcOrd="15" destOrd="0" presId="urn:microsoft.com/office/officeart/2005/8/layout/target3"/>
    <dgm:cxn modelId="{1477B324-FC25-4A4E-837F-544845EB67FA}" type="presParOf" srcId="{09062558-7F7A-440B-B581-3F3DCFD50678}" destId="{F31DC376-BAEE-4EF9-A357-75FCFF100133}" srcOrd="16" destOrd="0" presId="urn:microsoft.com/office/officeart/2005/8/layout/target3"/>
    <dgm:cxn modelId="{13B48CC3-8AF8-4204-AD1E-76A45111D0E2}" type="presParOf" srcId="{09062558-7F7A-440B-B581-3F3DCFD50678}" destId="{711CBAC6-F739-49DB-A3E2-A88934668FED}" srcOrd="17" destOrd="0" presId="urn:microsoft.com/office/officeart/2005/8/layout/target3"/>
    <dgm:cxn modelId="{62C77620-3D8A-4A2D-99C7-DF2BA21E77FB}" type="presParOf" srcId="{09062558-7F7A-440B-B581-3F3DCFD50678}" destId="{AC24A686-E8F4-4BB9-B3BB-29ADF926C6D0}" srcOrd="18" destOrd="0" presId="urn:microsoft.com/office/officeart/2005/8/layout/target3"/>
    <dgm:cxn modelId="{0681C2C8-54B3-4BC0-9439-62F387FF322D}" type="presParOf" srcId="{09062558-7F7A-440B-B581-3F3DCFD50678}" destId="{AA9C1AB9-9AA4-4C93-968E-9BE19C00D3AF}" srcOrd="19" destOrd="0" presId="urn:microsoft.com/office/officeart/2005/8/layout/target3"/>
    <dgm:cxn modelId="{DE0EE685-9A5A-491F-ADE7-78299E430525}" type="presParOf" srcId="{09062558-7F7A-440B-B581-3F3DCFD50678}" destId="{76D1BDF8-53B6-46F5-8E2E-E5528D9128DA}" srcOrd="20" destOrd="0" presId="urn:microsoft.com/office/officeart/2005/8/layout/target3"/>
    <dgm:cxn modelId="{E25D2ABF-1BC5-4C1E-89E8-B0FAC06BDC55}" type="presParOf" srcId="{09062558-7F7A-440B-B581-3F3DCFD50678}" destId="{1835809B-F2F7-4169-9238-A27E358BF8F5}" srcOrd="21" destOrd="0" presId="urn:microsoft.com/office/officeart/2005/8/layout/target3"/>
    <dgm:cxn modelId="{9AA77145-08BA-4B33-9FAB-C95818343C18}" type="presParOf" srcId="{09062558-7F7A-440B-B581-3F3DCFD50678}" destId="{FC1E884C-2FEE-455C-9DB9-6F60264DCED6}" srcOrd="22" destOrd="0" presId="urn:microsoft.com/office/officeart/2005/8/layout/target3"/>
    <dgm:cxn modelId="{0A8D9375-E83B-4392-9A79-8B64A7E2B4F0}" type="presParOf" srcId="{09062558-7F7A-440B-B581-3F3DCFD50678}" destId="{77292CC5-46DB-4792-83BC-15353FAF55DF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8736A-0F15-4D62-9203-D6B13C274C61}" type="doc">
      <dgm:prSet loTypeId="urn:microsoft.com/office/officeart/2005/8/layout/process3" loCatId="process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5670F6-DF6D-4C5C-BB76-AD7DE25D6FBF}">
      <dgm:prSet phldrT="[Текст]"/>
      <dgm:spPr/>
      <dgm:t>
        <a:bodyPr/>
        <a:lstStyle/>
        <a:p>
          <a:r>
            <a:rPr lang="uk-UA" dirty="0" smtClean="0"/>
            <a:t>Координатора </a:t>
          </a:r>
          <a:endParaRPr lang="ru-RU" dirty="0"/>
        </a:p>
      </dgm:t>
    </dgm:pt>
    <dgm:pt modelId="{AD01E4FB-BC0E-49C0-84DE-7FF0EE01E3A4}" type="parTrans" cxnId="{BE7BECAB-E1A0-4B39-8350-CDADF973C73A}">
      <dgm:prSet/>
      <dgm:spPr/>
      <dgm:t>
        <a:bodyPr/>
        <a:lstStyle/>
        <a:p>
          <a:endParaRPr lang="ru-RU"/>
        </a:p>
      </dgm:t>
    </dgm:pt>
    <dgm:pt modelId="{B5D84790-8484-4B2F-B073-1373CB4AB9E8}" type="sibTrans" cxnId="{BE7BECAB-E1A0-4B39-8350-CDADF973C73A}">
      <dgm:prSet/>
      <dgm:spPr/>
      <dgm:t>
        <a:bodyPr/>
        <a:lstStyle/>
        <a:p>
          <a:endParaRPr lang="ru-RU"/>
        </a:p>
      </dgm:t>
    </dgm:pt>
    <dgm:pt modelId="{44F8DD36-7757-44BC-992F-BE62AEEF6930}">
      <dgm:prSet phldrT="[Текст]"/>
      <dgm:spPr/>
      <dgm:t>
        <a:bodyPr/>
        <a:lstStyle/>
        <a:p>
          <a:r>
            <a:rPr lang="uk-UA" dirty="0" smtClean="0"/>
            <a:t>Матеріальні передумови </a:t>
          </a:r>
          <a:endParaRPr lang="ru-RU" dirty="0"/>
        </a:p>
      </dgm:t>
    </dgm:pt>
    <dgm:pt modelId="{3342E407-D573-43AA-A0C3-3D78A5BBD7EC}" type="parTrans" cxnId="{FD284921-5AB9-4421-BDC5-100D710EA20E}">
      <dgm:prSet/>
      <dgm:spPr/>
      <dgm:t>
        <a:bodyPr/>
        <a:lstStyle/>
        <a:p>
          <a:endParaRPr lang="ru-RU"/>
        </a:p>
      </dgm:t>
    </dgm:pt>
    <dgm:pt modelId="{B6765419-0294-421B-B36A-98C4450F3EB6}" type="sibTrans" cxnId="{FD284921-5AB9-4421-BDC5-100D710EA20E}">
      <dgm:prSet/>
      <dgm:spPr/>
      <dgm:t>
        <a:bodyPr/>
        <a:lstStyle/>
        <a:p>
          <a:endParaRPr lang="ru-RU"/>
        </a:p>
      </dgm:t>
    </dgm:pt>
    <dgm:pt modelId="{DF6B2B16-FE96-4FB1-A09B-B8DC15A5F893}">
      <dgm:prSet phldrT="[Текст]"/>
      <dgm:spPr/>
      <dgm:t>
        <a:bodyPr/>
        <a:lstStyle/>
        <a:p>
          <a:r>
            <a:rPr lang="uk-UA" dirty="0" smtClean="0"/>
            <a:t>Учасників </a:t>
          </a:r>
          <a:endParaRPr lang="ru-RU" dirty="0"/>
        </a:p>
      </dgm:t>
    </dgm:pt>
    <dgm:pt modelId="{D573DA4B-C156-4287-A334-C04592120B11}" type="parTrans" cxnId="{FF46A32C-A4F3-4762-AF2D-5C886DE774D1}">
      <dgm:prSet/>
      <dgm:spPr/>
      <dgm:t>
        <a:bodyPr/>
        <a:lstStyle/>
        <a:p>
          <a:endParaRPr lang="ru-RU"/>
        </a:p>
      </dgm:t>
    </dgm:pt>
    <dgm:pt modelId="{B79BE5CE-9BB9-4CB3-809B-6DB4E2FFE4DF}" type="sibTrans" cxnId="{FF46A32C-A4F3-4762-AF2D-5C886DE774D1}">
      <dgm:prSet/>
      <dgm:spPr/>
      <dgm:t>
        <a:bodyPr/>
        <a:lstStyle/>
        <a:p>
          <a:endParaRPr lang="ru-RU"/>
        </a:p>
      </dgm:t>
    </dgm:pt>
    <dgm:pt modelId="{DFF4CDF5-3390-420C-B5DD-A7A2C30D82F5}">
      <dgm:prSet phldrT="[Текст]"/>
      <dgm:spPr/>
      <dgm:t>
        <a:bodyPr/>
        <a:lstStyle/>
        <a:p>
          <a:r>
            <a:rPr lang="uk-UA" dirty="0" smtClean="0"/>
            <a:t>Комплекс заходів </a:t>
          </a:r>
          <a:endParaRPr lang="ru-RU" dirty="0"/>
        </a:p>
      </dgm:t>
    </dgm:pt>
    <dgm:pt modelId="{D775FFCE-8B0D-4D59-858B-043C8B814750}" type="parTrans" cxnId="{091D7D0C-959D-43A2-80ED-7D6F37ACB40B}">
      <dgm:prSet/>
      <dgm:spPr/>
      <dgm:t>
        <a:bodyPr/>
        <a:lstStyle/>
        <a:p>
          <a:endParaRPr lang="ru-RU"/>
        </a:p>
      </dgm:t>
    </dgm:pt>
    <dgm:pt modelId="{855B5982-51A1-4900-A791-A729605EF8E2}" type="sibTrans" cxnId="{091D7D0C-959D-43A2-80ED-7D6F37ACB40B}">
      <dgm:prSet/>
      <dgm:spPr/>
      <dgm:t>
        <a:bodyPr/>
        <a:lstStyle/>
        <a:p>
          <a:endParaRPr lang="ru-RU"/>
        </a:p>
      </dgm:t>
    </dgm:pt>
    <dgm:pt modelId="{4CE304F7-D236-4523-B3B8-86437C40265B}">
      <dgm:prSet phldrT="[Текст]"/>
      <dgm:spPr/>
      <dgm:t>
        <a:bodyPr/>
        <a:lstStyle/>
        <a:p>
          <a:r>
            <a:rPr lang="uk-UA" dirty="0" smtClean="0"/>
            <a:t>Партнерів </a:t>
          </a:r>
          <a:endParaRPr lang="ru-RU" dirty="0"/>
        </a:p>
      </dgm:t>
    </dgm:pt>
    <dgm:pt modelId="{8D5A0AEB-ADDC-4576-A7ED-423AA922A514}" type="parTrans" cxnId="{128A4039-E1E5-4C9C-A161-D33A4AF0948C}">
      <dgm:prSet/>
      <dgm:spPr/>
      <dgm:t>
        <a:bodyPr/>
        <a:lstStyle/>
        <a:p>
          <a:endParaRPr lang="ru-RU"/>
        </a:p>
      </dgm:t>
    </dgm:pt>
    <dgm:pt modelId="{A141C821-C515-4862-B1A0-058AB170A873}" type="sibTrans" cxnId="{128A4039-E1E5-4C9C-A161-D33A4AF0948C}">
      <dgm:prSet/>
      <dgm:spPr/>
      <dgm:t>
        <a:bodyPr/>
        <a:lstStyle/>
        <a:p>
          <a:endParaRPr lang="ru-RU"/>
        </a:p>
      </dgm:t>
    </dgm:pt>
    <dgm:pt modelId="{49382091-888A-4710-BDFD-963D5F7CEAA2}">
      <dgm:prSet phldrT="[Текст]"/>
      <dgm:spPr/>
      <dgm:t>
        <a:bodyPr/>
        <a:lstStyle/>
        <a:p>
          <a:r>
            <a:rPr lang="uk-UA" dirty="0" smtClean="0"/>
            <a:t>Очікувані результати </a:t>
          </a:r>
          <a:endParaRPr lang="ru-RU" dirty="0"/>
        </a:p>
      </dgm:t>
    </dgm:pt>
    <dgm:pt modelId="{B503E740-4ECF-4667-9869-B827E2E1DD86}" type="parTrans" cxnId="{6871F132-8792-4F2F-8819-421A512345B0}">
      <dgm:prSet/>
      <dgm:spPr/>
      <dgm:t>
        <a:bodyPr/>
        <a:lstStyle/>
        <a:p>
          <a:endParaRPr lang="ru-RU"/>
        </a:p>
      </dgm:t>
    </dgm:pt>
    <dgm:pt modelId="{8F1561FE-A688-465A-973D-C3293D0CD5D3}" type="sibTrans" cxnId="{6871F132-8792-4F2F-8819-421A512345B0}">
      <dgm:prSet/>
      <dgm:spPr/>
      <dgm:t>
        <a:bodyPr/>
        <a:lstStyle/>
        <a:p>
          <a:endParaRPr lang="ru-RU"/>
        </a:p>
      </dgm:t>
    </dgm:pt>
    <dgm:pt modelId="{879C9AB7-4DE6-4DD6-85FB-4D15B092631F}" type="pres">
      <dgm:prSet presAssocID="{8668736A-0F15-4D62-9203-D6B13C274C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A0523-2AF7-4E9E-BAFF-0B5DE3CBD44A}" type="pres">
      <dgm:prSet presAssocID="{D05670F6-DF6D-4C5C-BB76-AD7DE25D6FBF}" presName="composite" presStyleCnt="0"/>
      <dgm:spPr/>
    </dgm:pt>
    <dgm:pt modelId="{A9B0E685-631E-4770-9560-BEAE68B98CE1}" type="pres">
      <dgm:prSet presAssocID="{D05670F6-DF6D-4C5C-BB76-AD7DE25D6F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0B47A-859A-4FFF-B119-8B445022FE57}" type="pres">
      <dgm:prSet presAssocID="{D05670F6-DF6D-4C5C-BB76-AD7DE25D6FBF}" presName="parSh" presStyleLbl="node1" presStyleIdx="0" presStyleCnt="3"/>
      <dgm:spPr/>
      <dgm:t>
        <a:bodyPr/>
        <a:lstStyle/>
        <a:p>
          <a:endParaRPr lang="ru-RU"/>
        </a:p>
      </dgm:t>
    </dgm:pt>
    <dgm:pt modelId="{89F4BDA1-1748-40A5-947D-76991632FE48}" type="pres">
      <dgm:prSet presAssocID="{D05670F6-DF6D-4C5C-BB76-AD7DE25D6FB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419B0-22A5-4B14-8A74-CAE6B95734EF}" type="pres">
      <dgm:prSet presAssocID="{B5D84790-8484-4B2F-B073-1373CB4AB9E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F641EA8-B050-405C-A13D-512A4B41A19F}" type="pres">
      <dgm:prSet presAssocID="{B5D84790-8484-4B2F-B073-1373CB4AB9E8}" presName="connTx" presStyleLbl="sibTrans2D1" presStyleIdx="0" presStyleCnt="2"/>
      <dgm:spPr/>
      <dgm:t>
        <a:bodyPr/>
        <a:lstStyle/>
        <a:p>
          <a:endParaRPr lang="ru-RU"/>
        </a:p>
      </dgm:t>
    </dgm:pt>
    <dgm:pt modelId="{790FEA82-FF87-495C-899A-46027753A0B8}" type="pres">
      <dgm:prSet presAssocID="{DF6B2B16-FE96-4FB1-A09B-B8DC15A5F893}" presName="composite" presStyleCnt="0"/>
      <dgm:spPr/>
    </dgm:pt>
    <dgm:pt modelId="{2CF8200D-A57F-46EC-A7E1-DCC47811F964}" type="pres">
      <dgm:prSet presAssocID="{DF6B2B16-FE96-4FB1-A09B-B8DC15A5F8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96E9A-BBFA-4EDB-87D2-B027C1D24187}" type="pres">
      <dgm:prSet presAssocID="{DF6B2B16-FE96-4FB1-A09B-B8DC15A5F893}" presName="parSh" presStyleLbl="node1" presStyleIdx="1" presStyleCnt="3"/>
      <dgm:spPr/>
      <dgm:t>
        <a:bodyPr/>
        <a:lstStyle/>
        <a:p>
          <a:endParaRPr lang="ru-RU"/>
        </a:p>
      </dgm:t>
    </dgm:pt>
    <dgm:pt modelId="{930A5EEA-AC0D-441A-8983-D82D441B72AA}" type="pres">
      <dgm:prSet presAssocID="{DF6B2B16-FE96-4FB1-A09B-B8DC15A5F89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AE61A-3776-4795-BFDE-827A0D10F7BD}" type="pres">
      <dgm:prSet presAssocID="{B79BE5CE-9BB9-4CB3-809B-6DB4E2FFE4D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D0C2913-B3F9-4BE0-9CC0-1F5BC0A0618D}" type="pres">
      <dgm:prSet presAssocID="{B79BE5CE-9BB9-4CB3-809B-6DB4E2FFE4DF}" presName="connTx" presStyleLbl="sibTrans2D1" presStyleIdx="1" presStyleCnt="2"/>
      <dgm:spPr/>
      <dgm:t>
        <a:bodyPr/>
        <a:lstStyle/>
        <a:p>
          <a:endParaRPr lang="ru-RU"/>
        </a:p>
      </dgm:t>
    </dgm:pt>
    <dgm:pt modelId="{9E318D14-5E93-447A-B8E5-9F785B67EAAF}" type="pres">
      <dgm:prSet presAssocID="{4CE304F7-D236-4523-B3B8-86437C40265B}" presName="composite" presStyleCnt="0"/>
      <dgm:spPr/>
    </dgm:pt>
    <dgm:pt modelId="{5954313E-52B6-4815-BB7D-EFA5EE8E4997}" type="pres">
      <dgm:prSet presAssocID="{4CE304F7-D236-4523-B3B8-86437C40265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3629C-D79C-4E8D-98A5-F0865A5937C5}" type="pres">
      <dgm:prSet presAssocID="{4CE304F7-D236-4523-B3B8-86437C40265B}" presName="parSh" presStyleLbl="node1" presStyleIdx="2" presStyleCnt="3"/>
      <dgm:spPr/>
      <dgm:t>
        <a:bodyPr/>
        <a:lstStyle/>
        <a:p>
          <a:endParaRPr lang="ru-RU"/>
        </a:p>
      </dgm:t>
    </dgm:pt>
    <dgm:pt modelId="{DE1AC0C5-4E41-4A26-A4B5-38130758E0C8}" type="pres">
      <dgm:prSet presAssocID="{4CE304F7-D236-4523-B3B8-86437C40265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1D7D0C-959D-43A2-80ED-7D6F37ACB40B}" srcId="{DF6B2B16-FE96-4FB1-A09B-B8DC15A5F893}" destId="{DFF4CDF5-3390-420C-B5DD-A7A2C30D82F5}" srcOrd="0" destOrd="0" parTransId="{D775FFCE-8B0D-4D59-858B-043C8B814750}" sibTransId="{855B5982-51A1-4900-A791-A729605EF8E2}"/>
    <dgm:cxn modelId="{094FD978-1B36-47BC-880A-BF626E6329FB}" type="presOf" srcId="{D05670F6-DF6D-4C5C-BB76-AD7DE25D6FBF}" destId="{4C90B47A-859A-4FFF-B119-8B445022FE57}" srcOrd="1" destOrd="0" presId="urn:microsoft.com/office/officeart/2005/8/layout/process3"/>
    <dgm:cxn modelId="{0BF044EE-BEF8-428A-9902-BB9B0987D4F0}" type="presOf" srcId="{44F8DD36-7757-44BC-992F-BE62AEEF6930}" destId="{89F4BDA1-1748-40A5-947D-76991632FE48}" srcOrd="0" destOrd="0" presId="urn:microsoft.com/office/officeart/2005/8/layout/process3"/>
    <dgm:cxn modelId="{FF46A32C-A4F3-4762-AF2D-5C886DE774D1}" srcId="{8668736A-0F15-4D62-9203-D6B13C274C61}" destId="{DF6B2B16-FE96-4FB1-A09B-B8DC15A5F893}" srcOrd="1" destOrd="0" parTransId="{D573DA4B-C156-4287-A334-C04592120B11}" sibTransId="{B79BE5CE-9BB9-4CB3-809B-6DB4E2FFE4DF}"/>
    <dgm:cxn modelId="{6871F132-8792-4F2F-8819-421A512345B0}" srcId="{4CE304F7-D236-4523-B3B8-86437C40265B}" destId="{49382091-888A-4710-BDFD-963D5F7CEAA2}" srcOrd="0" destOrd="0" parTransId="{B503E740-4ECF-4667-9869-B827E2E1DD86}" sibTransId="{8F1561FE-A688-465A-973D-C3293D0CD5D3}"/>
    <dgm:cxn modelId="{F748A71F-9C1C-4E85-987F-A5D128DFC676}" type="presOf" srcId="{B79BE5CE-9BB9-4CB3-809B-6DB4E2FFE4DF}" destId="{6D0C2913-B3F9-4BE0-9CC0-1F5BC0A0618D}" srcOrd="1" destOrd="0" presId="urn:microsoft.com/office/officeart/2005/8/layout/process3"/>
    <dgm:cxn modelId="{75A76D7A-B326-4CA4-8184-EE91113F6A66}" type="presOf" srcId="{B5D84790-8484-4B2F-B073-1373CB4AB9E8}" destId="{7D0419B0-22A5-4B14-8A74-CAE6B95734EF}" srcOrd="0" destOrd="0" presId="urn:microsoft.com/office/officeart/2005/8/layout/process3"/>
    <dgm:cxn modelId="{9F6F59F9-0E75-48B4-9723-9650ACA7C915}" type="presOf" srcId="{DF6B2B16-FE96-4FB1-A09B-B8DC15A5F893}" destId="{2CF8200D-A57F-46EC-A7E1-DCC47811F964}" srcOrd="0" destOrd="0" presId="urn:microsoft.com/office/officeart/2005/8/layout/process3"/>
    <dgm:cxn modelId="{21FF7A7A-7888-423F-8CA0-198F3D4E0A26}" type="presOf" srcId="{49382091-888A-4710-BDFD-963D5F7CEAA2}" destId="{DE1AC0C5-4E41-4A26-A4B5-38130758E0C8}" srcOrd="0" destOrd="0" presId="urn:microsoft.com/office/officeart/2005/8/layout/process3"/>
    <dgm:cxn modelId="{951DFD00-4CDE-4813-B00F-1925AAE28337}" type="presOf" srcId="{D05670F6-DF6D-4C5C-BB76-AD7DE25D6FBF}" destId="{A9B0E685-631E-4770-9560-BEAE68B98CE1}" srcOrd="0" destOrd="0" presId="urn:microsoft.com/office/officeart/2005/8/layout/process3"/>
    <dgm:cxn modelId="{7BF2F3D0-55B0-444E-A128-E2E5BEBD028D}" type="presOf" srcId="{B5D84790-8484-4B2F-B073-1373CB4AB9E8}" destId="{1F641EA8-B050-405C-A13D-512A4B41A19F}" srcOrd="1" destOrd="0" presId="urn:microsoft.com/office/officeart/2005/8/layout/process3"/>
    <dgm:cxn modelId="{128A4039-E1E5-4C9C-A161-D33A4AF0948C}" srcId="{8668736A-0F15-4D62-9203-D6B13C274C61}" destId="{4CE304F7-D236-4523-B3B8-86437C40265B}" srcOrd="2" destOrd="0" parTransId="{8D5A0AEB-ADDC-4576-A7ED-423AA922A514}" sibTransId="{A141C821-C515-4862-B1A0-058AB170A873}"/>
    <dgm:cxn modelId="{CBEE4A27-7C11-464C-9B78-80DA657E2354}" type="presOf" srcId="{4CE304F7-D236-4523-B3B8-86437C40265B}" destId="{5954313E-52B6-4815-BB7D-EFA5EE8E4997}" srcOrd="0" destOrd="0" presId="urn:microsoft.com/office/officeart/2005/8/layout/process3"/>
    <dgm:cxn modelId="{F8DD8C4A-DC88-467E-A638-05CEC76CAD7E}" type="presOf" srcId="{8668736A-0F15-4D62-9203-D6B13C274C61}" destId="{879C9AB7-4DE6-4DD6-85FB-4D15B092631F}" srcOrd="0" destOrd="0" presId="urn:microsoft.com/office/officeart/2005/8/layout/process3"/>
    <dgm:cxn modelId="{F927349D-A8A6-4459-8EB7-97C2D9D516D1}" type="presOf" srcId="{B79BE5CE-9BB9-4CB3-809B-6DB4E2FFE4DF}" destId="{2F8AE61A-3776-4795-BFDE-827A0D10F7BD}" srcOrd="0" destOrd="0" presId="urn:microsoft.com/office/officeart/2005/8/layout/process3"/>
    <dgm:cxn modelId="{BE7BECAB-E1A0-4B39-8350-CDADF973C73A}" srcId="{8668736A-0F15-4D62-9203-D6B13C274C61}" destId="{D05670F6-DF6D-4C5C-BB76-AD7DE25D6FBF}" srcOrd="0" destOrd="0" parTransId="{AD01E4FB-BC0E-49C0-84DE-7FF0EE01E3A4}" sibTransId="{B5D84790-8484-4B2F-B073-1373CB4AB9E8}"/>
    <dgm:cxn modelId="{E2D21EAB-CDAF-4DBE-B372-C7EBE3AA6BD6}" type="presOf" srcId="{DFF4CDF5-3390-420C-B5DD-A7A2C30D82F5}" destId="{930A5EEA-AC0D-441A-8983-D82D441B72AA}" srcOrd="0" destOrd="0" presId="urn:microsoft.com/office/officeart/2005/8/layout/process3"/>
    <dgm:cxn modelId="{EA293358-6DA0-437A-934E-E1C0E9216B1A}" type="presOf" srcId="{DF6B2B16-FE96-4FB1-A09B-B8DC15A5F893}" destId="{EE596E9A-BBFA-4EDB-87D2-B027C1D24187}" srcOrd="1" destOrd="0" presId="urn:microsoft.com/office/officeart/2005/8/layout/process3"/>
    <dgm:cxn modelId="{FD284921-5AB9-4421-BDC5-100D710EA20E}" srcId="{D05670F6-DF6D-4C5C-BB76-AD7DE25D6FBF}" destId="{44F8DD36-7757-44BC-992F-BE62AEEF6930}" srcOrd="0" destOrd="0" parTransId="{3342E407-D573-43AA-A0C3-3D78A5BBD7EC}" sibTransId="{B6765419-0294-421B-B36A-98C4450F3EB6}"/>
    <dgm:cxn modelId="{CC120771-C80D-4873-AA05-1C2A67268DDF}" type="presOf" srcId="{4CE304F7-D236-4523-B3B8-86437C40265B}" destId="{A3C3629C-D79C-4E8D-98A5-F0865A5937C5}" srcOrd="1" destOrd="0" presId="urn:microsoft.com/office/officeart/2005/8/layout/process3"/>
    <dgm:cxn modelId="{9CCD89A3-2A2D-400F-8C67-A89511957A1A}" type="presParOf" srcId="{879C9AB7-4DE6-4DD6-85FB-4D15B092631F}" destId="{28BA0523-2AF7-4E9E-BAFF-0B5DE3CBD44A}" srcOrd="0" destOrd="0" presId="urn:microsoft.com/office/officeart/2005/8/layout/process3"/>
    <dgm:cxn modelId="{6421560A-3EEF-4BB1-9FF0-FCAA07C5AE8E}" type="presParOf" srcId="{28BA0523-2AF7-4E9E-BAFF-0B5DE3CBD44A}" destId="{A9B0E685-631E-4770-9560-BEAE68B98CE1}" srcOrd="0" destOrd="0" presId="urn:microsoft.com/office/officeart/2005/8/layout/process3"/>
    <dgm:cxn modelId="{0DB53AB2-AC61-4CDB-A672-4FF4C2EFFE12}" type="presParOf" srcId="{28BA0523-2AF7-4E9E-BAFF-0B5DE3CBD44A}" destId="{4C90B47A-859A-4FFF-B119-8B445022FE57}" srcOrd="1" destOrd="0" presId="urn:microsoft.com/office/officeart/2005/8/layout/process3"/>
    <dgm:cxn modelId="{91F1B91C-40F1-44A2-8498-49D44325A9BC}" type="presParOf" srcId="{28BA0523-2AF7-4E9E-BAFF-0B5DE3CBD44A}" destId="{89F4BDA1-1748-40A5-947D-76991632FE48}" srcOrd="2" destOrd="0" presId="urn:microsoft.com/office/officeart/2005/8/layout/process3"/>
    <dgm:cxn modelId="{A60B728D-83A5-4066-8946-D51A47431070}" type="presParOf" srcId="{879C9AB7-4DE6-4DD6-85FB-4D15B092631F}" destId="{7D0419B0-22A5-4B14-8A74-CAE6B95734EF}" srcOrd="1" destOrd="0" presId="urn:microsoft.com/office/officeart/2005/8/layout/process3"/>
    <dgm:cxn modelId="{44404A52-81DF-4C36-A35A-8832A8B5733E}" type="presParOf" srcId="{7D0419B0-22A5-4B14-8A74-CAE6B95734EF}" destId="{1F641EA8-B050-405C-A13D-512A4B41A19F}" srcOrd="0" destOrd="0" presId="urn:microsoft.com/office/officeart/2005/8/layout/process3"/>
    <dgm:cxn modelId="{4D506CD8-B219-44EF-AC73-39C72E659552}" type="presParOf" srcId="{879C9AB7-4DE6-4DD6-85FB-4D15B092631F}" destId="{790FEA82-FF87-495C-899A-46027753A0B8}" srcOrd="2" destOrd="0" presId="urn:microsoft.com/office/officeart/2005/8/layout/process3"/>
    <dgm:cxn modelId="{C38D5820-9E5E-4C50-9992-36D90333BBAF}" type="presParOf" srcId="{790FEA82-FF87-495C-899A-46027753A0B8}" destId="{2CF8200D-A57F-46EC-A7E1-DCC47811F964}" srcOrd="0" destOrd="0" presId="urn:microsoft.com/office/officeart/2005/8/layout/process3"/>
    <dgm:cxn modelId="{164D836D-4792-41FA-93D9-1C089CD4BBC3}" type="presParOf" srcId="{790FEA82-FF87-495C-899A-46027753A0B8}" destId="{EE596E9A-BBFA-4EDB-87D2-B027C1D24187}" srcOrd="1" destOrd="0" presId="urn:microsoft.com/office/officeart/2005/8/layout/process3"/>
    <dgm:cxn modelId="{041E52C9-AEB5-4E80-BF01-AE148E09AE72}" type="presParOf" srcId="{790FEA82-FF87-495C-899A-46027753A0B8}" destId="{930A5EEA-AC0D-441A-8983-D82D441B72AA}" srcOrd="2" destOrd="0" presId="urn:microsoft.com/office/officeart/2005/8/layout/process3"/>
    <dgm:cxn modelId="{BA24FED4-5FF2-4E3E-B050-07979030E12C}" type="presParOf" srcId="{879C9AB7-4DE6-4DD6-85FB-4D15B092631F}" destId="{2F8AE61A-3776-4795-BFDE-827A0D10F7BD}" srcOrd="3" destOrd="0" presId="urn:microsoft.com/office/officeart/2005/8/layout/process3"/>
    <dgm:cxn modelId="{93B6FB5A-98C2-4A1F-B55F-68CEA2EF4FA0}" type="presParOf" srcId="{2F8AE61A-3776-4795-BFDE-827A0D10F7BD}" destId="{6D0C2913-B3F9-4BE0-9CC0-1F5BC0A0618D}" srcOrd="0" destOrd="0" presId="urn:microsoft.com/office/officeart/2005/8/layout/process3"/>
    <dgm:cxn modelId="{47C88B8C-3991-4A91-A262-611CD33B3754}" type="presParOf" srcId="{879C9AB7-4DE6-4DD6-85FB-4D15B092631F}" destId="{9E318D14-5E93-447A-B8E5-9F785B67EAAF}" srcOrd="4" destOrd="0" presId="urn:microsoft.com/office/officeart/2005/8/layout/process3"/>
    <dgm:cxn modelId="{3C5ABC1E-03F6-40C3-89ED-6DBEF9871AED}" type="presParOf" srcId="{9E318D14-5E93-447A-B8E5-9F785B67EAAF}" destId="{5954313E-52B6-4815-BB7D-EFA5EE8E4997}" srcOrd="0" destOrd="0" presId="urn:microsoft.com/office/officeart/2005/8/layout/process3"/>
    <dgm:cxn modelId="{F5E6685A-1C5E-4B48-8C71-3E4B7CEC7232}" type="presParOf" srcId="{9E318D14-5E93-447A-B8E5-9F785B67EAAF}" destId="{A3C3629C-D79C-4E8D-98A5-F0865A5937C5}" srcOrd="1" destOrd="0" presId="urn:microsoft.com/office/officeart/2005/8/layout/process3"/>
    <dgm:cxn modelId="{868E3491-4650-4093-BA84-AE00BA90ACD0}" type="presParOf" srcId="{9E318D14-5E93-447A-B8E5-9F785B67EAAF}" destId="{DE1AC0C5-4E41-4A26-A4B5-38130758E0C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6F65D-A711-45C4-97E0-59D9C43CA268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E75F6A-19F4-4F0C-9BAA-C5549EAA39C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2B17-53F8-4137-862A-733A6B471A0E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4090-57A7-4B39-8887-731AB16497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CF22-3E45-410E-B330-0B879B226F9F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F9FD-BF2B-44AE-8137-964B4BF0FA4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6071-A7F5-4212-B91C-D0A6E949B414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2C03-B0BA-4619-805D-9E4AD7301A7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6796B-B006-47A6-97E5-4125945D5BD5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D9E3-4321-4C41-A95A-9C347E4C8EA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7589-B14C-4137-A775-520E683A0723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DB88-EE79-46B2-9BEA-A811475F306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492ECE-DEBB-4F3F-A777-9040B8BFB05C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C3D5DA-7DEB-4E2E-B3F9-964E70910A5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E6E4-B0CE-4C70-BC27-FD5061AB61C2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FEB2-E118-44C0-A28E-766BE36EF5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EBAA-0B96-4857-993F-92D257CB4DCA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5A6D-CFE7-4BC5-A6D7-CD925B5527B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91D1-53B7-4BE7-AB1B-76E494E207A0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78F2-2D7D-446B-93AA-3C3BB85DD24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6F10-7103-4B4F-88B6-6B9F3BA35A2C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782D-329D-4668-BA6E-11630CE4A05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645AF97-8F69-4D7C-8510-1B73234D82CE}" type="datetimeFigureOut">
              <a:rPr lang="uk-UA"/>
              <a:pPr>
                <a:defRPr/>
              </a:pPr>
              <a:t>13.05.2019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00FFF5E-8613-4A24-B546-80DF280D03D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7" r:id="rId5"/>
    <p:sldLayoutId id="2147483698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0BD0D9"/>
        </a:buClr>
        <a:buFont typeface="Georgia" pitchFamily="18" charset="0"/>
        <a:buChar char="▫"/>
        <a:defRPr sz="2000" kern="1200">
          <a:solidFill>
            <a:srgbClr val="0BD0D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8064500" cy="30972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План розвитку 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комунального закладу 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“ Оршівський дитячий будинок санаторного типу ” 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 2019 - 2025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uk-UA" sz="80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3429000"/>
            <a:ext cx="3000375" cy="31432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ДОШКІЛЬНА ЛОГОПЕДИЧНА ГРУПА</a:t>
            </a:r>
            <a:endParaRPr lang="uk-UA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б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168" y="285293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фб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96952"/>
            <a:ext cx="3140968" cy="235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фб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00808"/>
            <a:ext cx="170765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F:\фб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1779662" cy="237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06680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МОЛОДША ШКІЛЬНА ГРУПА</a:t>
            </a:r>
          </a:p>
        </p:txBody>
      </p:sp>
      <p:pic>
        <p:nvPicPr>
          <p:cNvPr id="5122" name="Picture 2" descr="F:\фб\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700808"/>
            <a:ext cx="3672408" cy="4896544"/>
          </a:xfrm>
          <a:effectLst>
            <a:softEdge rad="112500"/>
          </a:effectLst>
        </p:spPr>
      </p:pic>
      <p:pic>
        <p:nvPicPr>
          <p:cNvPr id="5123" name="Picture 3" descr="F:\фб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фб\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00808"/>
            <a:ext cx="2160240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F:\фб\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F:\фб\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085184"/>
            <a:ext cx="2160240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F:\фб\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933056"/>
            <a:ext cx="181566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06680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СЕРЕДНЯ ШКІЛЬНА ГРУПА</a:t>
            </a:r>
          </a:p>
        </p:txBody>
      </p:sp>
      <p:pic>
        <p:nvPicPr>
          <p:cNvPr id="6146" name="Picture 2" descr="F:\фб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628801"/>
            <a:ext cx="2015732" cy="1512168"/>
          </a:xfrm>
          <a:effectLst>
            <a:softEdge rad="112500"/>
          </a:effectLst>
        </p:spPr>
      </p:pic>
      <p:pic>
        <p:nvPicPr>
          <p:cNvPr id="6147" name="Picture 3" descr="F:\фб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287961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F:\фб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2088302" cy="1566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фб\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088232" cy="1566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F:\фб\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085184"/>
            <a:ext cx="2050604" cy="153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F:\фб\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3140968"/>
            <a:ext cx="143762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F:\фб\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628800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F:\фб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422108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F:\фб\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2708920"/>
            <a:ext cx="210674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713788" cy="7921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СТАРША ШКІЛЬНА ГРУПА (ДІВЧАТА)</a:t>
            </a:r>
            <a:endParaRPr lang="uk-UA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:\фб\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4941888"/>
            <a:ext cx="2273300" cy="1595437"/>
          </a:xfrm>
        </p:spPr>
      </p:pic>
      <p:pic>
        <p:nvPicPr>
          <p:cNvPr id="25603" name="Picture 3" descr="F:\фб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557338"/>
            <a:ext cx="3384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F:\фб\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005263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F:\фб\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557338"/>
            <a:ext cx="22780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F:\фб\4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284538"/>
            <a:ext cx="2244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F:\фб\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44675"/>
            <a:ext cx="27368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F:\фб\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3" y="4005064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СТАРША ШКІЛЬНА ГРУПА (ХЛОПЦІ)</a:t>
            </a:r>
            <a:endParaRPr lang="uk-UA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F:\фб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F:\фб\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116965" cy="233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F:\фб\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832" y="2852936"/>
            <a:ext cx="3173512" cy="2380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“ Талановита дитина 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Даний проект спрямований на розвиток творчого потенціалу дітей через діяльність гуртків та студій  </a:t>
            </a:r>
            <a:endParaRPr lang="ru-RU" smtClean="0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143500"/>
            <a:ext cx="22431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786190"/>
            <a:ext cx="497540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8801072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“ Разом до здоров’я 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Реалізовуватиметься задля формування моделі здорової поведінки, впровадження в життя здоров’я зберігаючі компетентності, надання кваліфікованої допомоги дітям з порушенням постави та опорно-рухового апарату </a:t>
            </a:r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3786188" y="214313"/>
            <a:ext cx="1239837" cy="1239837"/>
          </a:xfrm>
          <a:prstGeom prst="ellipse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643446"/>
            <a:ext cx="3322637" cy="166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“ Партнерство заради добробуту 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3000375"/>
            <a:ext cx="3286125" cy="3573463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Передбачає співпрацю з громадськими організаціями та добровільними об’єднаннями громадян задля створення соціально активного громадянина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71938" y="214313"/>
            <a:ext cx="1239837" cy="12398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786063"/>
            <a:ext cx="440531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“ Дозвілля  та відпочинок 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3" y="3143250"/>
            <a:ext cx="3471862" cy="3322638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Добровільна участь в довготривалих проектах щодо покращення  побуту, планування та втілення планів спільного дозвілля, розваг та відпочинку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14744" y="428604"/>
            <a:ext cx="1239744" cy="1239744"/>
          </a:xfrm>
          <a:prstGeom prst="ellipse">
            <a:avLst/>
          </a:prstGeom>
          <a:blipFill>
            <a:blip r:embed="rId2" cstate="print">
              <a:extLst>
                <a:ext uri="{28A0092B-C50C-407E-A947-70E740481C1C}"/>
              </a:extLst>
            </a:blip>
            <a:srcRect/>
            <a:stretch>
              <a:fillRect l="-22000" r="-2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208" y="3000372"/>
            <a:ext cx="4919519" cy="32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Кожен проект передбачає наявність </a:t>
            </a:r>
            <a:r>
              <a:rPr lang="uk-UA" dirty="0" smtClean="0"/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7" name="Picture 2" descr="C:\Users\1\Downloads\14591716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2286000"/>
            <a:ext cx="26622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Мета плану розвитку закладу :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95288" y="2133600"/>
            <a:ext cx="8497887" cy="4440238"/>
          </a:xfrm>
        </p:spPr>
        <p:txBody>
          <a:bodyPr/>
          <a:lstStyle/>
          <a:p>
            <a:r>
              <a:rPr lang="uk-UA" sz="2600" smtClean="0"/>
              <a:t>Створення сучасного освітнього середовища, спрямованого на соціальну адаптацію дітей-сиріт та дітей, позбавлених батьківського піклування, підготовка вихованців до самостійного життя, оволодіння необхідними соціокультурними навиками .</a:t>
            </a:r>
            <a:endParaRPr lang="uk-UA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“ Талановита дитина 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Координатор : Гоголь Г.В.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Учасники : </a:t>
            </a:r>
            <a:r>
              <a:rPr lang="uk-UA" dirty="0" err="1" smtClean="0"/>
              <a:t>Воєвідко</a:t>
            </a:r>
            <a:r>
              <a:rPr lang="uk-UA" dirty="0" smtClean="0"/>
              <a:t> Я.Д., </a:t>
            </a:r>
            <a:r>
              <a:rPr lang="uk-UA" dirty="0" err="1" smtClean="0"/>
              <a:t>Гарькуша</a:t>
            </a:r>
            <a:r>
              <a:rPr lang="uk-UA" dirty="0" smtClean="0"/>
              <a:t> А.В., Чернівчан Т.Т., вихователі груп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Партнери : Чернівецький обласний театр ляльок, Студія Оксани Мельник, Геометрія Медіа Школа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Матеріально-технічні передумови 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2019 рік - </a:t>
            </a:r>
            <a:r>
              <a:rPr lang="uk-UA" dirty="0" smtClean="0"/>
              <a:t>Придбання музичних інструментів (бубон, сопілка, дитячі гітари) та пошиття сценічних костюмів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2020 рік - </a:t>
            </a:r>
            <a:r>
              <a:rPr lang="uk-UA" dirty="0" smtClean="0"/>
              <a:t>Купівля мікрофонів та стійок до них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2021 рік  </a:t>
            </a:r>
            <a:r>
              <a:rPr lang="uk-UA" dirty="0" smtClean="0"/>
              <a:t>- Заміна освітлення в музичному залі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2021 -2023 </a:t>
            </a:r>
            <a:r>
              <a:rPr lang="uk-UA" dirty="0" err="1" smtClean="0">
                <a:solidFill>
                  <a:srgbClr val="FF0000"/>
                </a:solidFill>
              </a:rPr>
              <a:t>р.р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- Створення кабінету ручної праці (господарський блок дитячого будинку )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2024 – 2025  </a:t>
            </a:r>
            <a:r>
              <a:rPr lang="uk-UA" dirty="0" err="1" smtClean="0">
                <a:solidFill>
                  <a:srgbClr val="FF0000"/>
                </a:solidFill>
              </a:rPr>
              <a:t>р.р</a:t>
            </a:r>
            <a:r>
              <a:rPr lang="uk-UA" dirty="0" smtClean="0">
                <a:solidFill>
                  <a:srgbClr val="FF0000"/>
                </a:solidFill>
              </a:rPr>
              <a:t>.  </a:t>
            </a:r>
            <a:r>
              <a:rPr lang="uk-UA" dirty="0" smtClean="0"/>
              <a:t>Придбання станків для роботи з деревом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Комплекс заходів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Звітність гуртків у форматі концертів, шоу-програм, </a:t>
            </a:r>
            <a:r>
              <a:rPr lang="uk-UA" smtClean="0"/>
              <a:t>шкільних благодійних </a:t>
            </a:r>
            <a:r>
              <a:rPr lang="uk-UA" dirty="0" smtClean="0"/>
              <a:t>ярмарків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Участь в обласних конкурсах «Розквітай Писанко!», «Сузір’я надії»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Очікувані результати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Розвинений творчий потенціал та виявлена обдарованість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Професійна сформованість випускників дитячого будинку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Оволодіння навиками самообслуговування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“Разом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здоров’я”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Координатор : </a:t>
            </a:r>
            <a:r>
              <a:rPr lang="uk-UA" dirty="0" err="1" smtClean="0"/>
              <a:t>Чобан</a:t>
            </a:r>
            <a:r>
              <a:rPr lang="uk-UA" dirty="0" smtClean="0"/>
              <a:t> Т.Т.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Учасники :  Сокирко П.І., медичні сестри, вихователі груп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Партнери:  </a:t>
            </a:r>
            <a:r>
              <a:rPr lang="en-US" dirty="0" smtClean="0"/>
              <a:t>KLITSCHKO FOUNDATION </a:t>
            </a:r>
            <a:r>
              <a:rPr lang="uk-UA" dirty="0" smtClean="0"/>
              <a:t>«Клич друзів – граймо разом »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Матеріально-технічні передумови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2020- 2022 </a:t>
            </a:r>
            <a:r>
              <a:rPr lang="uk-UA" dirty="0" err="1" smtClean="0">
                <a:solidFill>
                  <a:srgbClr val="FF0000"/>
                </a:solidFill>
              </a:rPr>
              <a:t>р.р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uk-UA" dirty="0" smtClean="0"/>
              <a:t>Будівництво спортивного майданчика та міні-футбольного поля із штучним покриттям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Комплекс заходів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Надання заявки до участі в конкурсі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Фінансове забезпечення </a:t>
            </a:r>
            <a:r>
              <a:rPr lang="uk-UA" dirty="0" err="1" smtClean="0"/>
              <a:t>співфінансування</a:t>
            </a:r>
            <a:r>
              <a:rPr lang="uk-UA" dirty="0" smtClean="0"/>
              <a:t> проекту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Безпосередня діяльність дітей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Очікувані результати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Створені сприятливі передумови для формування здорового пособу життя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Вироблення  у вихованців потреби займатися спортом 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 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“ Партнерство заради добробуту 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432435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Координатор : Танасійчук О.Т.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Учасники :  </a:t>
            </a:r>
            <a:r>
              <a:rPr lang="uk-UA" dirty="0" err="1" smtClean="0"/>
              <a:t>Гарькуша</a:t>
            </a:r>
            <a:r>
              <a:rPr lang="uk-UA" dirty="0" smtClean="0"/>
              <a:t> А.В., Вівчарик Л.В.,  вихователі груп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Партнери:  </a:t>
            </a:r>
            <a:r>
              <a:rPr lang="en-US" dirty="0" smtClean="0"/>
              <a:t>KLITSCHKO FOUNDATION </a:t>
            </a:r>
            <a:r>
              <a:rPr lang="uk-UA" dirty="0" smtClean="0"/>
              <a:t>«Школа Успіху», МХП  проект «Штурмуймо інтернати разом»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Комплекс заходів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Участь в </a:t>
            </a:r>
            <a:r>
              <a:rPr lang="uk-UA" dirty="0" err="1" smtClean="0"/>
              <a:t>тренінгових</a:t>
            </a:r>
            <a:r>
              <a:rPr lang="uk-UA" dirty="0" smtClean="0"/>
              <a:t> програмах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Спільна колективна прикладна діяльність дітей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Екскурсії та тематичні заходи до суб’єктів господарювання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Очікувані результати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розвинені актуальні для нової генерації  підлітків навички, серед яких креативне мислення, лідерство, продуктивність, підприємницькі здібності, інформаційна грамотність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допомога в  </a:t>
            </a:r>
            <a:r>
              <a:rPr lang="ru-RU" dirty="0" err="1" smtClean="0"/>
              <a:t>розкритт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uk-UA" dirty="0" smtClean="0"/>
              <a:t>у випускників закладу,  </a:t>
            </a:r>
            <a:r>
              <a:rPr lang="ru-RU" dirty="0" smtClean="0"/>
              <a:t> </a:t>
            </a:r>
            <a:r>
              <a:rPr lang="ru-RU" dirty="0" err="1" smtClean="0"/>
              <a:t>скерува</a:t>
            </a:r>
            <a:r>
              <a:rPr lang="uk-UA" dirty="0" err="1" smtClean="0"/>
              <a:t>ння</a:t>
            </a:r>
            <a:r>
              <a:rPr lang="uk-UA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ї</a:t>
            </a:r>
            <a:r>
              <a:rPr lang="uk-UA" dirty="0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для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“Я”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наявні навики довільного спілкування, відстоювання своєї точки зору.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“ Дозвілля та відпочинок ”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Координатор : Чернівчан Т.П.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Учасники :  вихователі груп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Партнери:  адміністрація ТРЦ «</a:t>
            </a:r>
            <a:r>
              <a:rPr lang="en-US" dirty="0" err="1" smtClean="0"/>
              <a:t>DEPOt</a:t>
            </a:r>
            <a:r>
              <a:rPr lang="en-US" dirty="0" smtClean="0"/>
              <a:t> center</a:t>
            </a:r>
            <a:r>
              <a:rPr lang="uk-UA" dirty="0" smtClean="0"/>
              <a:t>» </a:t>
            </a:r>
            <a:r>
              <a:rPr lang="uk-UA" dirty="0" err="1" smtClean="0"/>
              <a:t>Роскрут</a:t>
            </a:r>
            <a:r>
              <a:rPr lang="uk-UA" dirty="0" smtClean="0"/>
              <a:t> Л.В., </a:t>
            </a:r>
            <a:r>
              <a:rPr lang="uk-UA" dirty="0" err="1" smtClean="0"/>
              <a:t>Лазоренко</a:t>
            </a:r>
            <a:r>
              <a:rPr lang="uk-UA" dirty="0" smtClean="0"/>
              <a:t> І.В., БФ «Юні </a:t>
            </a:r>
            <a:r>
              <a:rPr lang="uk-UA" dirty="0" err="1" smtClean="0"/>
              <a:t>Брідж</a:t>
            </a:r>
            <a:r>
              <a:rPr lang="uk-UA" dirty="0" smtClean="0"/>
              <a:t>» м. Київ, БО «Майбутнє України» м. Чернівці, ГО «Ніхто крім нас» </a:t>
            </a:r>
            <a:r>
              <a:rPr lang="uk-UA" dirty="0" err="1" smtClean="0"/>
              <a:t>Ковалець</a:t>
            </a:r>
            <a:r>
              <a:rPr lang="uk-UA" dirty="0" smtClean="0"/>
              <a:t> Ю.М.,  </a:t>
            </a:r>
            <a:r>
              <a:rPr lang="uk-UA" dirty="0" err="1" smtClean="0"/>
              <a:t>Войтоловський</a:t>
            </a:r>
            <a:r>
              <a:rPr lang="uk-UA" dirty="0" smtClean="0"/>
              <a:t> І.А. 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Комплекс заходів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Відпочинок в канікулярний період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Оздоровлення в сім’ях громадян США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Відпочинок та духовно-моральний розвиток в Християнському  таборі «Золота Генерація»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 Літнє оздоровлення та вишкіл в  таборі «Ніхто крім нас»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Створення проектів вихованцями закладу щодо покращення умов проживання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uk-UA" dirty="0" smtClean="0"/>
              <a:t>Очікувані результати :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Якісний відпочинок та дозвілля дітей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Планомірність та прогнозованість їхніх дій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Оволодіння навиками соціальних комунікацій та пропагування  активного способу життя 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стадії завершення в 2019 році: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Ремонт складу продуктів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Ремонт харчоблоку </a:t>
            </a:r>
            <a:endParaRPr lang="ru-RU" dirty="0"/>
          </a:p>
        </p:txBody>
      </p:sp>
      <p:pic>
        <p:nvPicPr>
          <p:cNvPr id="36868" name="Содержимое 7" descr="59755682_683716715412442_7325070597388500992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135313"/>
            <a:ext cx="4041775" cy="3032125"/>
          </a:xfrm>
        </p:spPr>
      </p:pic>
      <p:pic>
        <p:nvPicPr>
          <p:cNvPr id="36869" name="Содержимое 8" descr="59937399_1272022062952259_6933599150290239488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81613" y="2708275"/>
            <a:ext cx="2914650" cy="3886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Планується здійснення робіт в 2019 році: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Медичний блок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Евакуаційні виходи  </a:t>
            </a:r>
            <a:endParaRPr lang="ru-RU" dirty="0"/>
          </a:p>
        </p:txBody>
      </p:sp>
      <p:pic>
        <p:nvPicPr>
          <p:cNvPr id="37892" name="Содержимое 6" descr="59764550_2314182825311641_1696252670190288896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44563" y="2708275"/>
            <a:ext cx="2914650" cy="3886200"/>
          </a:xfrm>
        </p:spPr>
      </p:pic>
      <p:pic>
        <p:nvPicPr>
          <p:cNvPr id="37893" name="Содержимое 7" descr="60253666_436856803552172_3140113923693346816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8050" y="3135313"/>
            <a:ext cx="4041775" cy="30321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Потребують фінансування в 2020 році  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Утеплення складу продуктів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Утеплення приміщення пральні та господарських складів </a:t>
            </a:r>
            <a:endParaRPr lang="ru-RU" dirty="0"/>
          </a:p>
        </p:txBody>
      </p:sp>
      <p:pic>
        <p:nvPicPr>
          <p:cNvPr id="38916" name="Содержимое 6" descr="59742023_2198751453534181_267633435281981440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44563" y="2708275"/>
            <a:ext cx="2914650" cy="3886200"/>
          </a:xfrm>
        </p:spPr>
      </p:pic>
      <p:pic>
        <p:nvPicPr>
          <p:cNvPr id="38917" name="Содержимое 7" descr="59878988_394749018098385_8924195399678296064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8050" y="3135313"/>
            <a:ext cx="4041775" cy="30321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далекій перспективі – будівництво навчального корпусу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Содержимое 7" descr="59837751_2354709134759018_29907996390509772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06984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Дякую за увагу !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Завдання, які стоять перед колективом: </a:t>
            </a:r>
            <a:endParaRPr lang="uk-UA" dirty="0">
              <a:solidFill>
                <a:srgbClr val="0066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Місія закладу…..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49488"/>
            <a:ext cx="4900613" cy="289401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/>
              <a:t>.... кожній дитині – гідні та необхідні умови проживання  для розвитку, врахування необхідних потреб задля диференціації вимог та досягнення результату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357430"/>
            <a:ext cx="2852717" cy="360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Структура міжособистісного впливу:    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НОМАТИВНО – ПРАВОВА БАЗА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Закон України «Про освіту»,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ЗаконУкраїни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«Про загальну середню освіту»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Указ Президента України від 25.06.2013 №344/2013 «Про національну стратегію розвитку освіти в Україні на період до 2021 року»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Концепція реалізації державної політики у сфері реформування загальної середньої освіти «Нова українська школа» на період до 2029 року, схвалена розпорядженням Кабінету Міністрів України від 14.12.2016 №988-р.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Стратегія виховання особистості в системі освіти Чернівецької області на 2016-2025 роки», затверджена рішенням колегії Департаменту освіти і науки облдержадміністрації від 15.04.2016 №1/2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Комплексна програма підвищення якості національно-патріотичного виховання дітей та молоді Чернівецької області на 2017-2021 роки, затверджена рішенням 12-ї сесії обласної ради VII скликання від 24.03.2017 №9-12/17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Наказ МОН України від 08.04.2016 № 405 «Про затвердження плану заходів  Міністерства освіти і науки щодо протидії торгівлі людьми на період до 2020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року”</a:t>
            </a: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Лист Міністерства освіти і науки України від 07.08.2018 №1/9-486 «Інформаційні матеріали про деякі питання  організації в закладах освіти виховної роботи щодо  безпеки й благополуччя дитини»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Створення нового освітнього простору в Оршівському дитячому будинку </a:t>
            </a:r>
            <a:endParaRPr lang="uk-UA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б\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916832"/>
            <a:ext cx="2880320" cy="2160240"/>
          </a:xfrm>
          <a:effectLst>
            <a:softEdge rad="112500"/>
          </a:effectLst>
        </p:spPr>
      </p:pic>
      <p:pic>
        <p:nvPicPr>
          <p:cNvPr id="1027" name="Picture 3" descr="F:\фб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024337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б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16832"/>
            <a:ext cx="2819805" cy="211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фб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149080"/>
            <a:ext cx="3068960" cy="230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фб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581128"/>
            <a:ext cx="211223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Hp 650\Desktop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916832"/>
            <a:ext cx="2232248" cy="208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452438"/>
          </a:xfrm>
        </p:spPr>
        <p:txBody>
          <a:bodyPr/>
          <a:lstStyle/>
          <a:p>
            <a:r>
              <a:rPr lang="uk-UA" sz="800" smtClean="0"/>
              <a:t>.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uk-UA" smtClean="0"/>
              <a:t>б</a:t>
            </a:r>
          </a:p>
        </p:txBody>
      </p:sp>
      <p:pic>
        <p:nvPicPr>
          <p:cNvPr id="2050" name="Picture 2" descr="F:\фб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фб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987" y="83671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фб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фб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3864430" cy="289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713787" cy="557213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ІНФОРМАЦІЙНО-РЕСУРСНИЙ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</p:txBody>
      </p:sp>
      <p:pic>
        <p:nvPicPr>
          <p:cNvPr id="3074" name="Picture 2" descr="F:\фб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628800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фб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536</TotalTime>
  <Words>664</Words>
  <Application>Microsoft Office PowerPoint</Application>
  <PresentationFormat>Екран (4:3)</PresentationFormat>
  <Paragraphs>86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Georgia</vt:lpstr>
      <vt:lpstr>Arial</vt:lpstr>
      <vt:lpstr>Trebuchet MS</vt:lpstr>
      <vt:lpstr>Wingdings 2</vt:lpstr>
      <vt:lpstr>Calibri</vt:lpstr>
      <vt:lpstr>Times New Roman</vt:lpstr>
      <vt:lpstr>Wingdings</vt:lpstr>
      <vt:lpstr>Городская</vt:lpstr>
      <vt:lpstr>Городская</vt:lpstr>
      <vt:lpstr>Городская</vt:lpstr>
      <vt:lpstr>Городская</vt:lpstr>
      <vt:lpstr>План розвитку  комунального закладу  “ Оршівський дитячий будинок санаторного типу ”  на 2019 - 2025 р.р.</vt:lpstr>
      <vt:lpstr>Слайд 2</vt:lpstr>
      <vt:lpstr>Завдання, які стоять перед колективом: </vt:lpstr>
      <vt:lpstr>Місія закладу…..</vt:lpstr>
      <vt:lpstr>Слайд 5</vt:lpstr>
      <vt:lpstr>Слайд 6</vt:lpstr>
      <vt:lpstr>Створення нового освітнього простору в Оршівському дитячому будинку </vt:lpstr>
      <vt:lpstr>.</vt:lpstr>
      <vt:lpstr>ІНФОРМАЦІЙНО-РЕСУРСНИЙ ЦЕНТР</vt:lpstr>
      <vt:lpstr>ДОШКІЛЬНА ЛОГОПЕДИЧНА ГРУПА</vt:lpstr>
      <vt:lpstr>МОЛОДША ШКІЛЬНА ГРУПА</vt:lpstr>
      <vt:lpstr>СЕРЕДНЯ ШКІЛЬНА ГРУПА</vt:lpstr>
      <vt:lpstr>СТАРША ШКІЛЬНА ГРУПА (ДІВЧАТА)</vt:lpstr>
      <vt:lpstr>СТАРША ШКІЛЬНА ГРУПА (ХЛОПЦІ)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розвитку  КЗ “Оршівський дитячий будинок санаторного типу”  на 2019/2020 н.р.</dc:title>
  <dc:creator>Hp 650</dc:creator>
  <cp:lastModifiedBy>Kostyantun</cp:lastModifiedBy>
  <cp:revision>82</cp:revision>
  <dcterms:created xsi:type="dcterms:W3CDTF">2018-10-22T08:58:01Z</dcterms:created>
  <dcterms:modified xsi:type="dcterms:W3CDTF">2019-05-13T11:59:29Z</dcterms:modified>
</cp:coreProperties>
</file>